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1" r:id="rId3"/>
    <p:sldId id="279" r:id="rId4"/>
    <p:sldId id="258" r:id="rId5"/>
    <p:sldId id="278" r:id="rId6"/>
    <p:sldId id="269" r:id="rId7"/>
    <p:sldId id="280" r:id="rId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685"/>
    <a:srgbClr val="FFC000"/>
    <a:srgbClr val="FFE181"/>
    <a:srgbClr val="FFDA65"/>
    <a:srgbClr val="FFC34B"/>
    <a:srgbClr val="FFCC66"/>
    <a:srgbClr val="FFE48F"/>
    <a:srgbClr val="FFE4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1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A1068539-7CA8-4B87-972F-2137BA125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FF9C1B-9D67-4712-B38C-6A16F99D0598}" type="datetimeFigureOut">
              <a:rPr lang="es-ES" altLang="fr-FR"/>
              <a:pPr/>
              <a:t>11/02/2022</a:t>
            </a:fld>
            <a:endParaRPr lang="es-ES" altLang="fr-FR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EE98F1CF-8D07-4A42-ADCA-62604BFD4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210FF16E-ED25-43B3-9881-D3F8863C4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5FB9C6-A3C2-4244-8101-F8144A965953}" type="slidenum">
              <a:rPr lang="es-ES" altLang="fr-FR"/>
              <a:pPr/>
              <a:t>‹N°›</a:t>
            </a:fld>
            <a:endParaRPr lang="es-ES" altLang="fr-FR"/>
          </a:p>
        </p:txBody>
      </p:sp>
    </p:spTree>
    <p:extLst>
      <p:ext uri="{BB962C8B-B14F-4D97-AF65-F5344CB8AC3E}">
        <p14:creationId xmlns:p14="http://schemas.microsoft.com/office/powerpoint/2010/main" val="1856801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0A2C0B68-9472-4DC1-92CA-A4026DA87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1F3AC8-6A1E-41D1-AA43-51C2B4AAAC7F}" type="datetimeFigureOut">
              <a:rPr lang="es-ES" altLang="fr-FR"/>
              <a:pPr/>
              <a:t>11/02/2022</a:t>
            </a:fld>
            <a:endParaRPr lang="es-ES" altLang="fr-FR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0A4C7A79-8498-45D1-AEE2-F23F7FD45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EAC488A7-6648-4254-ABC4-19A3AF527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9C378-092A-4412-9043-C911133EAA56}" type="slidenum">
              <a:rPr lang="es-ES" altLang="fr-FR"/>
              <a:pPr/>
              <a:t>‹N°›</a:t>
            </a:fld>
            <a:endParaRPr lang="es-ES" altLang="fr-FR"/>
          </a:p>
        </p:txBody>
      </p:sp>
    </p:spTree>
    <p:extLst>
      <p:ext uri="{BB962C8B-B14F-4D97-AF65-F5344CB8AC3E}">
        <p14:creationId xmlns:p14="http://schemas.microsoft.com/office/powerpoint/2010/main" val="1208584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D4E8320D-2137-4565-8FEA-0EC945530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9D3A1A-DE2B-4FDA-8038-19DFE0464C64}" type="datetimeFigureOut">
              <a:rPr lang="es-ES" altLang="fr-FR"/>
              <a:pPr/>
              <a:t>11/02/2022</a:t>
            </a:fld>
            <a:endParaRPr lang="es-ES" altLang="fr-FR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17EAAD90-AAA0-49EB-8D69-D22CC26AF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D090804A-F271-45F9-AFF1-464E8710C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DA6C4B-F25A-49F6-9FD3-0E4C6CF24959}" type="slidenum">
              <a:rPr lang="es-ES" altLang="fr-FR"/>
              <a:pPr/>
              <a:t>‹N°›</a:t>
            </a:fld>
            <a:endParaRPr lang="es-ES" altLang="fr-FR"/>
          </a:p>
        </p:txBody>
      </p:sp>
    </p:spTree>
    <p:extLst>
      <p:ext uri="{BB962C8B-B14F-4D97-AF65-F5344CB8AC3E}">
        <p14:creationId xmlns:p14="http://schemas.microsoft.com/office/powerpoint/2010/main" val="1381065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2366600B-B246-4600-8451-8C8D2DFE2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FAA600-8240-4265-949A-2D832CBD7E67}" type="datetimeFigureOut">
              <a:rPr lang="es-ES" altLang="fr-FR"/>
              <a:pPr/>
              <a:t>11/02/2022</a:t>
            </a:fld>
            <a:endParaRPr lang="es-ES" altLang="fr-FR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D02C277A-B1A0-4191-A5AF-E5C883B29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B3B4DD92-62EA-420B-B6B5-1196249E5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BFC0B-85C5-4E9F-ADD5-616817BAE5E5}" type="slidenum">
              <a:rPr lang="es-ES" altLang="fr-FR"/>
              <a:pPr/>
              <a:t>‹N°›</a:t>
            </a:fld>
            <a:endParaRPr lang="es-ES" altLang="fr-FR"/>
          </a:p>
        </p:txBody>
      </p:sp>
    </p:spTree>
    <p:extLst>
      <p:ext uri="{BB962C8B-B14F-4D97-AF65-F5344CB8AC3E}">
        <p14:creationId xmlns:p14="http://schemas.microsoft.com/office/powerpoint/2010/main" val="2362701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17959E84-4C6F-4B39-AF9E-34407946A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057E47-251D-4950-AD3C-8117850501C2}" type="datetimeFigureOut">
              <a:rPr lang="es-ES" altLang="fr-FR"/>
              <a:pPr/>
              <a:t>11/02/2022</a:t>
            </a:fld>
            <a:endParaRPr lang="es-ES" altLang="fr-FR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03C3EC93-56C8-4725-AA21-B64EA8A6C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BE756751-2EFE-4F61-80C6-D57170A48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39C5F-3F3F-413C-A1CA-D67E16D531FA}" type="slidenum">
              <a:rPr lang="es-ES" altLang="fr-FR"/>
              <a:pPr/>
              <a:t>‹N°›</a:t>
            </a:fld>
            <a:endParaRPr lang="es-ES" altLang="fr-FR"/>
          </a:p>
        </p:txBody>
      </p:sp>
    </p:spTree>
    <p:extLst>
      <p:ext uri="{BB962C8B-B14F-4D97-AF65-F5344CB8AC3E}">
        <p14:creationId xmlns:p14="http://schemas.microsoft.com/office/powerpoint/2010/main" val="2755927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3B195B7A-EB3E-4612-8DFE-29A7708CA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98A361-823C-4B2D-ABB0-269EF7F69576}" type="datetimeFigureOut">
              <a:rPr lang="es-ES" altLang="fr-FR"/>
              <a:pPr/>
              <a:t>11/02/2022</a:t>
            </a:fld>
            <a:endParaRPr lang="es-ES" altLang="fr-FR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68831494-4041-4F1E-92BF-158E292A4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A9389BF7-FF14-4DC3-8203-76210C902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A31604-F14F-4EBE-933D-755B526B61BD}" type="slidenum">
              <a:rPr lang="es-ES" altLang="fr-FR"/>
              <a:pPr/>
              <a:t>‹N°›</a:t>
            </a:fld>
            <a:endParaRPr lang="es-ES" altLang="fr-FR"/>
          </a:p>
        </p:txBody>
      </p:sp>
    </p:spTree>
    <p:extLst>
      <p:ext uri="{BB962C8B-B14F-4D97-AF65-F5344CB8AC3E}">
        <p14:creationId xmlns:p14="http://schemas.microsoft.com/office/powerpoint/2010/main" val="2062400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>
            <a:extLst>
              <a:ext uri="{FF2B5EF4-FFF2-40B4-BE49-F238E27FC236}">
                <a16:creationId xmlns:a16="http://schemas.microsoft.com/office/drawing/2014/main" id="{60FF2519-15D9-4D8D-B663-1A8987FFA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3F6627-435A-4944-B7CC-25B4FB938BB2}" type="datetimeFigureOut">
              <a:rPr lang="es-ES" altLang="fr-FR"/>
              <a:pPr/>
              <a:t>11/02/2022</a:t>
            </a:fld>
            <a:endParaRPr lang="es-ES" altLang="fr-FR"/>
          </a:p>
        </p:txBody>
      </p:sp>
      <p:sp>
        <p:nvSpPr>
          <p:cNvPr id="8" name="4 Marcador de pie de página">
            <a:extLst>
              <a:ext uri="{FF2B5EF4-FFF2-40B4-BE49-F238E27FC236}">
                <a16:creationId xmlns:a16="http://schemas.microsoft.com/office/drawing/2014/main" id="{D409A6F4-9649-463F-B8DD-276003B39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>
            <a:extLst>
              <a:ext uri="{FF2B5EF4-FFF2-40B4-BE49-F238E27FC236}">
                <a16:creationId xmlns:a16="http://schemas.microsoft.com/office/drawing/2014/main" id="{9A047B95-2D05-4FD4-AD73-B631DC2F6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013F79-9F5B-4095-9C5B-99ED190DC56A}" type="slidenum">
              <a:rPr lang="es-ES" altLang="fr-FR"/>
              <a:pPr/>
              <a:t>‹N°›</a:t>
            </a:fld>
            <a:endParaRPr lang="es-ES" altLang="fr-FR"/>
          </a:p>
        </p:txBody>
      </p:sp>
    </p:spTree>
    <p:extLst>
      <p:ext uri="{BB962C8B-B14F-4D97-AF65-F5344CB8AC3E}">
        <p14:creationId xmlns:p14="http://schemas.microsoft.com/office/powerpoint/2010/main" val="1667051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>
            <a:extLst>
              <a:ext uri="{FF2B5EF4-FFF2-40B4-BE49-F238E27FC236}">
                <a16:creationId xmlns:a16="http://schemas.microsoft.com/office/drawing/2014/main" id="{CD2E98B4-5ACF-4D84-9AC3-5046F167C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7282D7-FF39-4425-914A-AC5C5EEEED01}" type="datetimeFigureOut">
              <a:rPr lang="es-ES" altLang="fr-FR"/>
              <a:pPr/>
              <a:t>11/02/2022</a:t>
            </a:fld>
            <a:endParaRPr lang="es-ES" altLang="fr-FR"/>
          </a:p>
        </p:txBody>
      </p:sp>
      <p:sp>
        <p:nvSpPr>
          <p:cNvPr id="4" name="4 Marcador de pie de página">
            <a:extLst>
              <a:ext uri="{FF2B5EF4-FFF2-40B4-BE49-F238E27FC236}">
                <a16:creationId xmlns:a16="http://schemas.microsoft.com/office/drawing/2014/main" id="{473E8626-1142-493F-ADA5-CC757F047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>
            <a:extLst>
              <a:ext uri="{FF2B5EF4-FFF2-40B4-BE49-F238E27FC236}">
                <a16:creationId xmlns:a16="http://schemas.microsoft.com/office/drawing/2014/main" id="{F63C1C35-E2CC-448E-809B-B8608447F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ED97EB-B374-441C-BD06-0F92B8021C22}" type="slidenum">
              <a:rPr lang="es-ES" altLang="fr-FR"/>
              <a:pPr/>
              <a:t>‹N°›</a:t>
            </a:fld>
            <a:endParaRPr lang="es-ES" altLang="fr-FR"/>
          </a:p>
        </p:txBody>
      </p:sp>
    </p:spTree>
    <p:extLst>
      <p:ext uri="{BB962C8B-B14F-4D97-AF65-F5344CB8AC3E}">
        <p14:creationId xmlns:p14="http://schemas.microsoft.com/office/powerpoint/2010/main" val="1774268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>
            <a:extLst>
              <a:ext uri="{FF2B5EF4-FFF2-40B4-BE49-F238E27FC236}">
                <a16:creationId xmlns:a16="http://schemas.microsoft.com/office/drawing/2014/main" id="{7CFF677A-D3C0-4FC6-A0FC-B83CE16F1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0237E3-8EC1-4B8F-91B7-25AEC893B02D}" type="datetimeFigureOut">
              <a:rPr lang="es-ES" altLang="fr-FR"/>
              <a:pPr/>
              <a:t>11/02/2022</a:t>
            </a:fld>
            <a:endParaRPr lang="es-ES" altLang="fr-FR"/>
          </a:p>
        </p:txBody>
      </p:sp>
      <p:sp>
        <p:nvSpPr>
          <p:cNvPr id="3" name="4 Marcador de pie de página">
            <a:extLst>
              <a:ext uri="{FF2B5EF4-FFF2-40B4-BE49-F238E27FC236}">
                <a16:creationId xmlns:a16="http://schemas.microsoft.com/office/drawing/2014/main" id="{BD609F0C-3FAD-4071-996F-14FCBAFB1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>
            <a:extLst>
              <a:ext uri="{FF2B5EF4-FFF2-40B4-BE49-F238E27FC236}">
                <a16:creationId xmlns:a16="http://schemas.microsoft.com/office/drawing/2014/main" id="{73BF7D76-23FC-4C3F-A3C7-108E36D8A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325BD4-67D6-4DCF-ADFF-BD21BD16765C}" type="slidenum">
              <a:rPr lang="es-ES" altLang="fr-FR"/>
              <a:pPr/>
              <a:t>‹N°›</a:t>
            </a:fld>
            <a:endParaRPr lang="es-ES" altLang="fr-FR"/>
          </a:p>
        </p:txBody>
      </p:sp>
    </p:spTree>
    <p:extLst>
      <p:ext uri="{BB962C8B-B14F-4D97-AF65-F5344CB8AC3E}">
        <p14:creationId xmlns:p14="http://schemas.microsoft.com/office/powerpoint/2010/main" val="3671017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6C32C354-8FCE-4C37-96AF-F3A08A494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E3774F-A0A8-43C0-AF65-D05163AB6B73}" type="datetimeFigureOut">
              <a:rPr lang="es-ES" altLang="fr-FR"/>
              <a:pPr/>
              <a:t>11/02/2022</a:t>
            </a:fld>
            <a:endParaRPr lang="es-ES" altLang="fr-FR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706DB8EB-B310-434E-B5A7-BB6AD2653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E3F2E751-7302-4EF1-A353-D6945A103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F2FE24-760D-4B4F-A195-CB5DD774AD97}" type="slidenum">
              <a:rPr lang="es-ES" altLang="fr-FR"/>
              <a:pPr/>
              <a:t>‹N°›</a:t>
            </a:fld>
            <a:endParaRPr lang="es-ES" altLang="fr-FR"/>
          </a:p>
        </p:txBody>
      </p:sp>
    </p:spTree>
    <p:extLst>
      <p:ext uri="{BB962C8B-B14F-4D97-AF65-F5344CB8AC3E}">
        <p14:creationId xmlns:p14="http://schemas.microsoft.com/office/powerpoint/2010/main" val="165540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1FF0BA3A-1501-40BE-98AE-4C6568AB8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479542-BF97-43FA-AFFB-46359C821C0B}" type="datetimeFigureOut">
              <a:rPr lang="es-ES" altLang="fr-FR"/>
              <a:pPr/>
              <a:t>11/02/2022</a:t>
            </a:fld>
            <a:endParaRPr lang="es-ES" altLang="fr-FR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86F5518D-2C63-4B6A-A48C-D174AE335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7F03FAFB-1943-4362-9100-418462EF6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478CB2-FD2B-41FF-9875-2E549890796A}" type="slidenum">
              <a:rPr lang="es-ES" altLang="fr-FR"/>
              <a:pPr/>
              <a:t>‹N°›</a:t>
            </a:fld>
            <a:endParaRPr lang="es-ES" altLang="fr-FR"/>
          </a:p>
        </p:txBody>
      </p:sp>
    </p:spTree>
    <p:extLst>
      <p:ext uri="{BB962C8B-B14F-4D97-AF65-F5344CB8AC3E}">
        <p14:creationId xmlns:p14="http://schemas.microsoft.com/office/powerpoint/2010/main" val="2439212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>
            <a:extLst>
              <a:ext uri="{FF2B5EF4-FFF2-40B4-BE49-F238E27FC236}">
                <a16:creationId xmlns:a16="http://schemas.microsoft.com/office/drawing/2014/main" id="{ADF9F07F-C6ED-4398-AB5B-E9ACE613627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fr-FR"/>
              <a:t>Haga clic para modificar el estilo de título del patrón</a:t>
            </a:r>
          </a:p>
        </p:txBody>
      </p:sp>
      <p:sp>
        <p:nvSpPr>
          <p:cNvPr id="1027" name="2 Marcador de texto">
            <a:extLst>
              <a:ext uri="{FF2B5EF4-FFF2-40B4-BE49-F238E27FC236}">
                <a16:creationId xmlns:a16="http://schemas.microsoft.com/office/drawing/2014/main" id="{CEA0E353-394D-46A8-B57F-8414D252D98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fr-FR"/>
              <a:t>Haga clic para modificar el estilo de texto del patrón</a:t>
            </a:r>
          </a:p>
          <a:p>
            <a:pPr lvl="1"/>
            <a:r>
              <a:rPr lang="es-ES" altLang="fr-FR"/>
              <a:t>Segundo nivel</a:t>
            </a:r>
          </a:p>
          <a:p>
            <a:pPr lvl="2"/>
            <a:r>
              <a:rPr lang="es-ES" altLang="fr-FR"/>
              <a:t>Tercer nivel</a:t>
            </a:r>
          </a:p>
          <a:p>
            <a:pPr lvl="3"/>
            <a:r>
              <a:rPr lang="es-ES" altLang="fr-FR"/>
              <a:t>Cuarto nivel</a:t>
            </a:r>
          </a:p>
          <a:p>
            <a:pPr lvl="4"/>
            <a:r>
              <a:rPr lang="es-ES" altLang="fr-FR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51DCE7DA-3F43-48C0-937D-61079379DC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fld id="{53F1706F-C58A-49B2-A40F-F4F18535A6BC}" type="datetimeFigureOut">
              <a:rPr lang="es-ES" altLang="fr-FR"/>
              <a:pPr/>
              <a:t>11/02/2022</a:t>
            </a:fld>
            <a:endParaRPr lang="es-ES" altLang="fr-FR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D7698FF2-F6E9-4C3B-93AB-A7A16BB409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817580A9-210D-4854-97DF-0026B28446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fld id="{339BCAEC-CAA4-4784-AD07-A09BFE7F5A73}" type="slidenum">
              <a:rPr lang="es-ES" altLang="fr-FR"/>
              <a:pPr/>
              <a:t>‹N°›</a:t>
            </a:fld>
            <a:endParaRPr lang="es-ES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Rectángulo">
            <a:extLst>
              <a:ext uri="{FF2B5EF4-FFF2-40B4-BE49-F238E27FC236}">
                <a16:creationId xmlns:a16="http://schemas.microsoft.com/office/drawing/2014/main" id="{5B7E0AAC-D9AF-46E2-BE51-AB07E567A637}"/>
              </a:ext>
            </a:extLst>
          </p:cNvPr>
          <p:cNvSpPr/>
          <p:nvPr/>
        </p:nvSpPr>
        <p:spPr>
          <a:xfrm>
            <a:off x="-107950" y="-46038"/>
            <a:ext cx="9251950" cy="6931026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alpha val="9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rIns="180000" bIns="0" anchor="ctr"/>
          <a:lstStyle/>
          <a:p>
            <a:pPr marL="73025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7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1" name="30 Redondear rectángulo de esquina sencilla">
            <a:extLst>
              <a:ext uri="{FF2B5EF4-FFF2-40B4-BE49-F238E27FC236}">
                <a16:creationId xmlns:a16="http://schemas.microsoft.com/office/drawing/2014/main" id="{8FE96648-4836-4783-AC1D-D5A3E53FFA16}"/>
              </a:ext>
            </a:extLst>
          </p:cNvPr>
          <p:cNvSpPr/>
          <p:nvPr/>
        </p:nvSpPr>
        <p:spPr>
          <a:xfrm rot="16200000" flipH="1">
            <a:off x="5111849" y="-1863377"/>
            <a:ext cx="1440582" cy="5832648"/>
          </a:xfrm>
          <a:prstGeom prst="round1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lIns="0" tIns="252000" rIns="792000" bIns="0"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ts val="5000"/>
              </a:lnSpc>
            </a:pPr>
            <a:r>
              <a:rPr lang="es-ES_tradnl" altLang="fr-FR" sz="4800" b="1">
                <a:latin typeface="Verdana" panose="020B0604030504040204" pitchFamily="34" charset="0"/>
              </a:rPr>
              <a:t>LA EUCARISTÍA</a:t>
            </a:r>
          </a:p>
        </p:txBody>
      </p:sp>
      <p:sp>
        <p:nvSpPr>
          <p:cNvPr id="15" name="14 Redondear rectángulo de esquina sencilla">
            <a:extLst>
              <a:ext uri="{FF2B5EF4-FFF2-40B4-BE49-F238E27FC236}">
                <a16:creationId xmlns:a16="http://schemas.microsoft.com/office/drawing/2014/main" id="{B9956950-2405-434A-BE81-CA8FB5D48A91}"/>
              </a:ext>
            </a:extLst>
          </p:cNvPr>
          <p:cNvSpPr/>
          <p:nvPr/>
        </p:nvSpPr>
        <p:spPr>
          <a:xfrm>
            <a:off x="3059832" y="2204864"/>
            <a:ext cx="5542929" cy="3816424"/>
          </a:xfrm>
          <a:prstGeom prst="round1Rect">
            <a:avLst>
              <a:gd name="adj" fmla="val 7516"/>
            </a:avLst>
          </a:prstGeom>
          <a:solidFill>
            <a:srgbClr val="FFD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252000" rIns="14400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3000" b="1" spc="-5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" name="19 Rectángulo">
            <a:hlinkClick r:id="rId2" action="ppaction://hlinksldjump"/>
            <a:extLst>
              <a:ext uri="{FF2B5EF4-FFF2-40B4-BE49-F238E27FC236}">
                <a16:creationId xmlns:a16="http://schemas.microsoft.com/office/drawing/2014/main" id="{E548491A-35BC-43E2-8760-3D28734AA0EB}"/>
              </a:ext>
            </a:extLst>
          </p:cNvPr>
          <p:cNvSpPr/>
          <p:nvPr/>
        </p:nvSpPr>
        <p:spPr>
          <a:xfrm>
            <a:off x="4139952" y="2636912"/>
            <a:ext cx="5476875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144000" bIns="0" anchor="ctr"/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ts val="2700"/>
              </a:lnSpc>
            </a:pPr>
            <a:r>
              <a:rPr lang="es-ES_tradnl" altLang="fr-FR" sz="1700" dirty="0">
                <a:solidFill>
                  <a:srgbClr val="C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❶</a:t>
            </a:r>
            <a:r>
              <a:rPr lang="es-ES_tradnl" altLang="fr-FR" sz="1700" b="1" dirty="0">
                <a:solidFill>
                  <a:srgbClr val="FFD54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_</a:t>
            </a:r>
            <a:r>
              <a:rPr lang="es-ES_tradnl" altLang="fr-FR" sz="1700" b="1" dirty="0">
                <a:latin typeface="Verdana" panose="020B0604030504040204" pitchFamily="34" charset="0"/>
                <a:cs typeface="Arial" panose="020B0604020202020204" pitchFamily="34" charset="0"/>
              </a:rPr>
              <a:t>El tesoro de la Iglesia</a:t>
            </a:r>
          </a:p>
        </p:txBody>
      </p:sp>
      <p:sp>
        <p:nvSpPr>
          <p:cNvPr id="21" name="20 Rectángulo">
            <a:hlinkClick r:id="rId3" action="ppaction://hlinksldjump"/>
            <a:extLst>
              <a:ext uri="{FF2B5EF4-FFF2-40B4-BE49-F238E27FC236}">
                <a16:creationId xmlns:a16="http://schemas.microsoft.com/office/drawing/2014/main" id="{8EBF7DE6-6B11-46B6-8EFD-4BF40A74E5C7}"/>
              </a:ext>
            </a:extLst>
          </p:cNvPr>
          <p:cNvSpPr/>
          <p:nvPr/>
        </p:nvSpPr>
        <p:spPr>
          <a:xfrm>
            <a:off x="4139952" y="3140968"/>
            <a:ext cx="5976937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144000" bIns="0" anchor="ctr"/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s-ES_tradnl" altLang="fr-FR" sz="1700" dirty="0">
                <a:solidFill>
                  <a:srgbClr val="C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❷</a:t>
            </a:r>
            <a:r>
              <a:rPr lang="es-ES_tradnl" altLang="fr-FR" sz="1700" b="1" dirty="0">
                <a:solidFill>
                  <a:srgbClr val="FFD54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_</a:t>
            </a:r>
            <a:r>
              <a:rPr lang="es-ES_tradnl" altLang="fr-FR" sz="1700" b="1" dirty="0">
                <a:latin typeface="Verdana" panose="020B0604030504040204" pitchFamily="34" charset="0"/>
                <a:cs typeface="Arial" panose="020B0604020202020204" pitchFamily="34" charset="0"/>
              </a:rPr>
              <a:t>La Eucaristía como sacrificio</a:t>
            </a:r>
          </a:p>
        </p:txBody>
      </p:sp>
      <p:sp>
        <p:nvSpPr>
          <p:cNvPr id="23" name="22 Rectángulo">
            <a:hlinkClick r:id="rId4" action="ppaction://hlinksldjump"/>
            <a:extLst>
              <a:ext uri="{FF2B5EF4-FFF2-40B4-BE49-F238E27FC236}">
                <a16:creationId xmlns:a16="http://schemas.microsoft.com/office/drawing/2014/main" id="{911E76E9-2D3D-4EBB-8FC9-2A2617C1E3C5}"/>
              </a:ext>
            </a:extLst>
          </p:cNvPr>
          <p:cNvSpPr/>
          <p:nvPr/>
        </p:nvSpPr>
        <p:spPr>
          <a:xfrm>
            <a:off x="4139952" y="3573016"/>
            <a:ext cx="5400675" cy="358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144000" bIns="0"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s-ES_tradnl" altLang="fr-FR" sz="1700" dirty="0">
                <a:solidFill>
                  <a:srgbClr val="C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❸</a:t>
            </a:r>
            <a:r>
              <a:rPr lang="es-ES_tradnl" altLang="fr-FR" sz="1700" b="1" dirty="0">
                <a:solidFill>
                  <a:srgbClr val="FFD54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_</a:t>
            </a:r>
            <a:r>
              <a:rPr lang="es-ES_tradnl" altLang="fr-FR" sz="1700" b="1" dirty="0">
                <a:latin typeface="Verdana" panose="020B0604030504040204" pitchFamily="34" charset="0"/>
                <a:cs typeface="Arial" panose="020B0604020202020204" pitchFamily="34" charset="0"/>
              </a:rPr>
              <a:t>La Eucaristía como sacramento</a:t>
            </a:r>
          </a:p>
        </p:txBody>
      </p:sp>
      <p:sp>
        <p:nvSpPr>
          <p:cNvPr id="28" name="27 Rectángulo">
            <a:hlinkClick r:id="rId5" action="ppaction://hlinksldjump"/>
            <a:extLst>
              <a:ext uri="{FF2B5EF4-FFF2-40B4-BE49-F238E27FC236}">
                <a16:creationId xmlns:a16="http://schemas.microsoft.com/office/drawing/2014/main" id="{6FEBA021-6262-406D-AB49-C582AB17B387}"/>
              </a:ext>
            </a:extLst>
          </p:cNvPr>
          <p:cNvSpPr/>
          <p:nvPr/>
        </p:nvSpPr>
        <p:spPr>
          <a:xfrm>
            <a:off x="4139952" y="4149080"/>
            <a:ext cx="5292725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144000" bIns="0"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s-ES_tradnl" altLang="fr-FR" sz="1700" dirty="0">
                <a:solidFill>
                  <a:srgbClr val="C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❹</a:t>
            </a:r>
            <a:r>
              <a:rPr lang="es-ES_tradnl" altLang="fr-FR" sz="1700" b="1" dirty="0">
                <a:solidFill>
                  <a:srgbClr val="FFD54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_</a:t>
            </a:r>
            <a:r>
              <a:rPr lang="es-ES_tradnl" altLang="fr-FR" sz="1700" b="1" dirty="0">
                <a:latin typeface="Verdana" panose="020B0604030504040204" pitchFamily="34" charset="0"/>
                <a:cs typeface="Arial" panose="020B0604020202020204" pitchFamily="34" charset="0"/>
              </a:rPr>
              <a:t>La celebración de la Eucaristía</a:t>
            </a:r>
          </a:p>
        </p:txBody>
      </p:sp>
      <p:sp>
        <p:nvSpPr>
          <p:cNvPr id="33" name="32 Rectángulo">
            <a:hlinkClick r:id="rId6" action="ppaction://hlinksldjump"/>
            <a:extLst>
              <a:ext uri="{FF2B5EF4-FFF2-40B4-BE49-F238E27FC236}">
                <a16:creationId xmlns:a16="http://schemas.microsoft.com/office/drawing/2014/main" id="{1CE84BD7-DBA7-4564-BEC2-4F6F7FFBC6C1}"/>
              </a:ext>
            </a:extLst>
          </p:cNvPr>
          <p:cNvSpPr/>
          <p:nvPr/>
        </p:nvSpPr>
        <p:spPr>
          <a:xfrm>
            <a:off x="4139952" y="4581128"/>
            <a:ext cx="5543550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144000" bIns="0"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ts val="2500"/>
              </a:lnSpc>
            </a:pPr>
            <a:r>
              <a:rPr lang="es-ES_tradnl" altLang="fr-FR" sz="1700" dirty="0">
                <a:solidFill>
                  <a:srgbClr val="C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❺</a:t>
            </a:r>
            <a:r>
              <a:rPr lang="es-ES_tradnl" altLang="fr-FR" sz="1700" b="1" dirty="0">
                <a:solidFill>
                  <a:srgbClr val="FFD54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_</a:t>
            </a:r>
            <a:r>
              <a:rPr lang="es-ES_tradnl" altLang="fr-FR" sz="1700" b="1" dirty="0">
                <a:latin typeface="Verdana" panose="020B0604030504040204" pitchFamily="34" charset="0"/>
                <a:cs typeface="Arial" panose="020B0604020202020204" pitchFamily="34" charset="0"/>
              </a:rPr>
              <a:t>El culto eucarístico</a:t>
            </a:r>
            <a:endParaRPr lang="es-ES_tradnl" altLang="fr-FR" sz="1700" b="1" i="1" dirty="0"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4" name="33 Rectángulo">
            <a:hlinkClick r:id="rId7" action="ppaction://hlinksldjump"/>
            <a:extLst>
              <a:ext uri="{FF2B5EF4-FFF2-40B4-BE49-F238E27FC236}">
                <a16:creationId xmlns:a16="http://schemas.microsoft.com/office/drawing/2014/main" id="{F1C9246C-AEC2-4EA6-9773-3AEE6FDF000C}"/>
              </a:ext>
            </a:extLst>
          </p:cNvPr>
          <p:cNvSpPr/>
          <p:nvPr/>
        </p:nvSpPr>
        <p:spPr>
          <a:xfrm>
            <a:off x="4139952" y="4941168"/>
            <a:ext cx="5616575" cy="6556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144000" bIns="0" anchor="ctr"/>
          <a:lstStyle>
            <a:lvl1pPr marL="441325" indent="-441325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ts val="2600"/>
              </a:lnSpc>
            </a:pPr>
            <a:r>
              <a:rPr lang="es-ES_tradnl" altLang="fr-FR" sz="1700">
                <a:solidFill>
                  <a:srgbClr val="C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❻</a:t>
            </a:r>
            <a:r>
              <a:rPr lang="es-ES_tradnl" altLang="fr-FR" sz="1700" b="1">
                <a:solidFill>
                  <a:srgbClr val="FFD54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_</a:t>
            </a:r>
            <a:r>
              <a:rPr lang="es-ES_tradnl" altLang="fr-FR" sz="1700" b="1">
                <a:latin typeface="Verdana" panose="020B0604030504040204" pitchFamily="34" charset="0"/>
                <a:cs typeface="Arial" panose="020B0604020202020204" pitchFamily="34" charset="0"/>
              </a:rPr>
              <a:t>El día del Señor</a:t>
            </a:r>
          </a:p>
        </p:txBody>
      </p:sp>
      <p:pic>
        <p:nvPicPr>
          <p:cNvPr id="13324" name="Picture 15">
            <a:extLst>
              <a:ext uri="{FF2B5EF4-FFF2-40B4-BE49-F238E27FC236}">
                <a16:creationId xmlns:a16="http://schemas.microsoft.com/office/drawing/2014/main" id="{88554D7D-220E-4A21-98C7-5344A52F7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197" y="1196752"/>
            <a:ext cx="2879726" cy="4548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>
            <a:extLst>
              <a:ext uri="{FF2B5EF4-FFF2-40B4-BE49-F238E27FC236}">
                <a16:creationId xmlns:a16="http://schemas.microsoft.com/office/drawing/2014/main" id="{AA9AB43E-4F53-41FA-900E-118692E5465E}"/>
              </a:ext>
            </a:extLst>
          </p:cNvPr>
          <p:cNvSpPr/>
          <p:nvPr/>
        </p:nvSpPr>
        <p:spPr>
          <a:xfrm>
            <a:off x="-36513" y="476250"/>
            <a:ext cx="4787901" cy="5397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defTabSz="91435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1. El tesoro de la Iglesia</a:t>
            </a:r>
            <a:endParaRPr lang="es-ES_tradnl" sz="1600" dirty="0">
              <a:solidFill>
                <a:schemeClr val="bg1"/>
              </a:solidFill>
              <a:latin typeface="Verdana" pitchFamily="34" charset="0"/>
            </a:endParaRPr>
          </a:p>
        </p:txBody>
      </p:sp>
      <p:graphicFrame>
        <p:nvGraphicFramePr>
          <p:cNvPr id="11" name="10 Tabla">
            <a:extLst>
              <a:ext uri="{FF2B5EF4-FFF2-40B4-BE49-F238E27FC236}">
                <a16:creationId xmlns:a16="http://schemas.microsoft.com/office/drawing/2014/main" id="{B5CD0EB2-3685-4E89-A86C-E3FA94F2E7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608922"/>
              </p:ext>
            </p:extLst>
          </p:nvPr>
        </p:nvGraphicFramePr>
        <p:xfrm>
          <a:off x="-36513" y="-26988"/>
          <a:ext cx="9217026" cy="371475"/>
        </p:xfrm>
        <a:graphic>
          <a:graphicData uri="http://schemas.openxmlformats.org/drawingml/2006/table">
            <a:tbl>
              <a:tblPr/>
              <a:tblGrid>
                <a:gridCol w="4608513">
                  <a:extLst>
                    <a:ext uri="{9D8B030D-6E8A-4147-A177-3AD203B41FA5}">
                      <a16:colId xmlns:a16="http://schemas.microsoft.com/office/drawing/2014/main" val="573721606"/>
                    </a:ext>
                  </a:extLst>
                </a:gridCol>
                <a:gridCol w="4032250">
                  <a:extLst>
                    <a:ext uri="{9D8B030D-6E8A-4147-A177-3AD203B41FA5}">
                      <a16:colId xmlns:a16="http://schemas.microsoft.com/office/drawing/2014/main" val="2135277679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153306678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fr-F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 </a:t>
                      </a:r>
                      <a:r>
                        <a:rPr kumimoji="0" lang="es-ES" altLang="fr-F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En la </a:t>
                      </a:r>
                      <a:r>
                        <a:rPr kumimoji="0" lang="es-ES" altLang="fr-FR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Eucaristia</a:t>
                      </a:r>
                      <a:r>
                        <a:rPr kumimoji="0" lang="es-ES" altLang="fr-F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 celebramos a Jesús entre nosotros</a:t>
                      </a:r>
                    </a:p>
                  </a:txBody>
                  <a:tcPr marT="45798" marB="45798" anchor="b" horzOverflow="overflow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fr-FR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58223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LA EUCARISTÍA</a:t>
                      </a:r>
                      <a:endParaRPr kumimoji="0" lang="es-ES" altLang="fr-FR" sz="1100" b="1" i="0" u="none" strike="noStrike" cap="none" normalizeH="0" baseline="0">
                        <a:ln>
                          <a:noFill/>
                        </a:ln>
                        <a:solidFill>
                          <a:srgbClr val="F58223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98" marB="45798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2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98" marB="45798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834112"/>
                  </a:ext>
                </a:extLst>
              </a:tr>
            </a:tbl>
          </a:graphicData>
        </a:graphic>
      </p:graphicFrame>
      <p:sp>
        <p:nvSpPr>
          <p:cNvPr id="20" name="19 Rectángulo">
            <a:extLst>
              <a:ext uri="{FF2B5EF4-FFF2-40B4-BE49-F238E27FC236}">
                <a16:creationId xmlns:a16="http://schemas.microsoft.com/office/drawing/2014/main" id="{067C96FB-07FF-4762-A4F8-3D0C98AEEB65}"/>
              </a:ext>
            </a:extLst>
          </p:cNvPr>
          <p:cNvSpPr/>
          <p:nvPr/>
        </p:nvSpPr>
        <p:spPr>
          <a:xfrm>
            <a:off x="2005013" y="5788025"/>
            <a:ext cx="5195887" cy="8810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45711" rIns="216000" bIns="45711"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_tradnl" altLang="fr-FR" sz="1600" b="1">
                <a:latin typeface="Verdana" panose="020B0604030504040204" pitchFamily="34" charset="0"/>
              </a:rPr>
              <a:t>En la Eucaristía participamos </a:t>
            </a:r>
            <a:br>
              <a:rPr lang="es-ES_tradnl" altLang="fr-FR" sz="1600" b="1">
                <a:latin typeface="Verdana" panose="020B0604030504040204" pitchFamily="34" charset="0"/>
              </a:rPr>
            </a:br>
            <a:r>
              <a:rPr lang="es-ES_tradnl" altLang="fr-FR" sz="1600" b="1">
                <a:latin typeface="Verdana" panose="020B0604030504040204" pitchFamily="34" charset="0"/>
              </a:rPr>
              <a:t>en el sacrificio redentor de Cristo.</a:t>
            </a:r>
          </a:p>
        </p:txBody>
      </p:sp>
      <p:sp>
        <p:nvSpPr>
          <p:cNvPr id="21" name="20 Rectángulo">
            <a:extLst>
              <a:ext uri="{FF2B5EF4-FFF2-40B4-BE49-F238E27FC236}">
                <a16:creationId xmlns:a16="http://schemas.microsoft.com/office/drawing/2014/main" id="{E71BF046-641B-483B-9C39-7C4BF6DC0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1160463"/>
            <a:ext cx="6397625" cy="8286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srgbClr val="80808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45711" rIns="216000" bIns="45711"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_tradnl" altLang="fr-FR" sz="1600">
                <a:latin typeface="Verdana" panose="020B0604030504040204" pitchFamily="34" charset="0"/>
                <a:cs typeface="Arial" panose="020B0604020202020204" pitchFamily="34" charset="0"/>
              </a:rPr>
              <a:t>El pan y el vino eucarísticos no son un símbolo, sino realmente el Cuerpo y la Sangre del Señor.</a:t>
            </a:r>
          </a:p>
        </p:txBody>
      </p:sp>
      <p:sp>
        <p:nvSpPr>
          <p:cNvPr id="12" name="11 Botón de acción: Comienzo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ECBD29A5-E0B5-49FA-85EC-9C2B3BDEA3AC}"/>
              </a:ext>
            </a:extLst>
          </p:cNvPr>
          <p:cNvSpPr/>
          <p:nvPr/>
        </p:nvSpPr>
        <p:spPr>
          <a:xfrm>
            <a:off x="9001125" y="6705600"/>
            <a:ext cx="107950" cy="107950"/>
          </a:xfrm>
          <a:prstGeom prst="actionButtonBeginning">
            <a:avLst/>
          </a:prstGeom>
          <a:solidFill>
            <a:srgbClr val="FFFFFF">
              <a:alpha val="50196"/>
            </a:srgbClr>
          </a:solidFill>
          <a:ln w="3175">
            <a:solidFill>
              <a:srgbClr val="7F7F7F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 defTabSz="914352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grpSp>
        <p:nvGrpSpPr>
          <p:cNvPr id="2" name="1 Grupo">
            <a:extLst>
              <a:ext uri="{FF2B5EF4-FFF2-40B4-BE49-F238E27FC236}">
                <a16:creationId xmlns:a16="http://schemas.microsoft.com/office/drawing/2014/main" id="{1E2F468F-13B6-481D-8D1B-7E2DD6E5052A}"/>
              </a:ext>
            </a:extLst>
          </p:cNvPr>
          <p:cNvGrpSpPr>
            <a:grpSpLocks/>
          </p:cNvGrpSpPr>
          <p:nvPr/>
        </p:nvGrpSpPr>
        <p:grpSpPr bwMode="auto">
          <a:xfrm>
            <a:off x="174625" y="2205038"/>
            <a:ext cx="8789988" cy="3384550"/>
            <a:chOff x="174625" y="2204864"/>
            <a:chExt cx="8789988" cy="3384385"/>
          </a:xfrm>
        </p:grpSpPr>
        <p:sp>
          <p:nvSpPr>
            <p:cNvPr id="22" name="21 Rectángulo">
              <a:extLst>
                <a:ext uri="{FF2B5EF4-FFF2-40B4-BE49-F238E27FC236}">
                  <a16:creationId xmlns:a16="http://schemas.microsoft.com/office/drawing/2014/main" id="{643EE226-F7EB-4AD5-93CF-17A76233F3C8}"/>
                </a:ext>
              </a:extLst>
            </p:cNvPr>
            <p:cNvSpPr/>
            <p:nvPr/>
          </p:nvSpPr>
          <p:spPr>
            <a:xfrm>
              <a:off x="174625" y="2204864"/>
              <a:ext cx="8789988" cy="338438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2" tIns="45711" rIns="91422" bIns="45711" anchor="ctr"/>
            <a:lstStyle/>
            <a:p>
              <a:pPr algn="ctr" defTabSz="914352" fontAlgn="auto">
                <a:lnSpc>
                  <a:spcPts val="2400"/>
                </a:lnSpc>
                <a:spcBef>
                  <a:spcPts val="600"/>
                </a:spcBef>
                <a:spcAft>
                  <a:spcPts val="600"/>
                </a:spcAft>
                <a:defRPr/>
              </a:pPr>
              <a:endParaRPr lang="es-ES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5" name="14 Rectángulo">
              <a:extLst>
                <a:ext uri="{FF2B5EF4-FFF2-40B4-BE49-F238E27FC236}">
                  <a16:creationId xmlns:a16="http://schemas.microsoft.com/office/drawing/2014/main" id="{F32B5427-FBAD-4D90-862A-17E2B4346D3D}"/>
                </a:ext>
              </a:extLst>
            </p:cNvPr>
            <p:cNvSpPr/>
            <p:nvPr/>
          </p:nvSpPr>
          <p:spPr>
            <a:xfrm>
              <a:off x="174625" y="2762049"/>
              <a:ext cx="2957513" cy="2827200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tIns="36000" rIns="144000" bIns="36000" anchor="ctr"/>
            <a:lstStyle/>
            <a:p>
              <a:pPr marL="3175">
                <a:lnSpc>
                  <a:spcPts val="2500"/>
                </a:lnSpc>
                <a:spcBef>
                  <a:spcPts val="900"/>
                </a:spcBef>
                <a:spcAft>
                  <a:spcPts val="600"/>
                </a:spcAft>
                <a:defRPr/>
              </a:pPr>
              <a:endParaRPr lang="es-ES_tradnl" sz="1600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8" name="17 Rectángulo">
              <a:extLst>
                <a:ext uri="{FF2B5EF4-FFF2-40B4-BE49-F238E27FC236}">
                  <a16:creationId xmlns:a16="http://schemas.microsoft.com/office/drawing/2014/main" id="{DA1FBFD1-FDC7-4E1C-A6F3-9069DD47447D}"/>
                </a:ext>
              </a:extLst>
            </p:cNvPr>
            <p:cNvSpPr/>
            <p:nvPr/>
          </p:nvSpPr>
          <p:spPr>
            <a:xfrm>
              <a:off x="6084888" y="2762049"/>
              <a:ext cx="2879725" cy="2827200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tIns="36000" rIns="216000" bIns="36000" anchor="ctr"/>
            <a:lstStyle/>
            <a:p>
              <a:pPr marL="3175">
                <a:lnSpc>
                  <a:spcPts val="2500"/>
                </a:lnSpc>
                <a:spcBef>
                  <a:spcPts val="600"/>
                </a:spcBef>
                <a:spcAft>
                  <a:spcPts val="600"/>
                </a:spcAft>
                <a:defRPr/>
              </a:pPr>
              <a:endParaRPr lang="es-ES_tradnl" sz="1600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pic>
          <p:nvPicPr>
            <p:cNvPr id="14355" name="Picture 18">
              <a:extLst>
                <a:ext uri="{FF2B5EF4-FFF2-40B4-BE49-F238E27FC236}">
                  <a16:creationId xmlns:a16="http://schemas.microsoft.com/office/drawing/2014/main" id="{94C14604-28DA-41FB-A97B-38B6972D1B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2206481"/>
              <a:ext cx="6768751" cy="33824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16 Rectángulo">
              <a:extLst>
                <a:ext uri="{FF2B5EF4-FFF2-40B4-BE49-F238E27FC236}">
                  <a16:creationId xmlns:a16="http://schemas.microsoft.com/office/drawing/2014/main" id="{0C7A913A-D3E0-4E26-A601-A4CBE5B58773}"/>
                </a:ext>
              </a:extLst>
            </p:cNvPr>
            <p:cNvSpPr/>
            <p:nvPr/>
          </p:nvSpPr>
          <p:spPr>
            <a:xfrm>
              <a:off x="174625" y="2204864"/>
              <a:ext cx="8789988" cy="55718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2" tIns="36000" rIns="91422" bIns="0" anchor="ctr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ts val="24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s-ES_tradnl" altLang="fr-FR" sz="1800" b="1">
                  <a:solidFill>
                    <a:schemeClr val="bg1"/>
                  </a:solidFill>
                  <a:latin typeface="Verdana" panose="020B0604030504040204" pitchFamily="34" charset="0"/>
                </a:rPr>
                <a:t>La institución de la Eucaristía </a:t>
              </a:r>
              <a:endParaRPr lang="es-ES" altLang="fr-FR" sz="1800" b="1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24" name="23 Rectángulo">
            <a:extLst>
              <a:ext uri="{FF2B5EF4-FFF2-40B4-BE49-F238E27FC236}">
                <a16:creationId xmlns:a16="http://schemas.microsoft.com/office/drawing/2014/main" id="{46BBDD26-E64F-4B7B-8F7D-C8B9945757D4}"/>
              </a:ext>
            </a:extLst>
          </p:cNvPr>
          <p:cNvSpPr/>
          <p:nvPr/>
        </p:nvSpPr>
        <p:spPr>
          <a:xfrm>
            <a:off x="174625" y="2762250"/>
            <a:ext cx="2957513" cy="28273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36000" rIns="144000" bIns="36000" anchor="ctr"/>
          <a:lstStyle>
            <a:lvl1pPr marL="3175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ts val="2500"/>
              </a:lnSpc>
              <a:spcBef>
                <a:spcPts val="900"/>
              </a:spcBef>
              <a:spcAft>
                <a:spcPts val="600"/>
              </a:spcAft>
            </a:pPr>
            <a:r>
              <a:rPr lang="es-ES_tradnl" altLang="fr-FR" sz="1600" b="1"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En el «Discurso del pan de vida», Jesús anuncia el sacramento de la Eucaristía.</a:t>
            </a:r>
          </a:p>
          <a:p>
            <a:pPr eaLnBrk="1" hangingPunct="1">
              <a:lnSpc>
                <a:spcPts val="2500"/>
              </a:lnSpc>
              <a:spcBef>
                <a:spcPts val="900"/>
              </a:spcBef>
              <a:spcAft>
                <a:spcPts val="600"/>
              </a:spcAft>
            </a:pPr>
            <a:r>
              <a:rPr lang="es-ES_tradnl" altLang="fr-FR" sz="1600" b="1"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En la Última Cena, instituye este sacramento.</a:t>
            </a:r>
          </a:p>
        </p:txBody>
      </p:sp>
      <p:sp>
        <p:nvSpPr>
          <p:cNvPr id="25" name="24 Rectángulo">
            <a:extLst>
              <a:ext uri="{FF2B5EF4-FFF2-40B4-BE49-F238E27FC236}">
                <a16:creationId xmlns:a16="http://schemas.microsoft.com/office/drawing/2014/main" id="{7A02E896-1F41-4FD5-8197-4D93DBFB42D3}"/>
              </a:ext>
            </a:extLst>
          </p:cNvPr>
          <p:cNvSpPr/>
          <p:nvPr/>
        </p:nvSpPr>
        <p:spPr>
          <a:xfrm>
            <a:off x="6084888" y="2762250"/>
            <a:ext cx="2879725" cy="2827338"/>
          </a:xfrm>
          <a:prstGeom prst="rect">
            <a:avLst/>
          </a:prstGeom>
          <a:solidFill>
            <a:srgbClr val="558ED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36000" rIns="216000" bIns="36000" anchor="ctr"/>
          <a:lstStyle>
            <a:lvl1pPr marL="3175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_tradnl" altLang="fr-FR" sz="1600" b="1"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A continuación, transmite a los Apóstoles y a sus sucesores los poderes sacerdotales para celebrar este sacramento.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3" descr="C:\Users\David\AppData\Local\Temp\Rar$DI07.043\16092.tif">
            <a:extLst>
              <a:ext uri="{FF2B5EF4-FFF2-40B4-BE49-F238E27FC236}">
                <a16:creationId xmlns:a16="http://schemas.microsoft.com/office/drawing/2014/main" id="{E73C51AA-CEB1-4966-8921-5EB9709FA701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" r="2" b="8414"/>
          <a:stretch>
            <a:fillRect/>
          </a:stretch>
        </p:blipFill>
        <p:spPr bwMode="auto">
          <a:xfrm>
            <a:off x="179388" y="1200150"/>
            <a:ext cx="3095625" cy="392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>
            <a:extLst>
              <a:ext uri="{FF2B5EF4-FFF2-40B4-BE49-F238E27FC236}">
                <a16:creationId xmlns:a16="http://schemas.microsoft.com/office/drawing/2014/main" id="{0A240BFF-1826-48BA-855B-FF24B381CB57}"/>
              </a:ext>
            </a:extLst>
          </p:cNvPr>
          <p:cNvSpPr/>
          <p:nvPr/>
        </p:nvSpPr>
        <p:spPr>
          <a:xfrm>
            <a:off x="-36513" y="476250"/>
            <a:ext cx="5435601" cy="5397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>
            <a:lvl1pPr defTabSz="912813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s-ES_tradnl" altLang="fr-FR" sz="1600" b="1">
                <a:solidFill>
                  <a:schemeClr val="bg1"/>
                </a:solidFill>
                <a:latin typeface="Verdana" panose="020B0604030504040204" pitchFamily="34" charset="0"/>
              </a:rPr>
              <a:t> 2. La Eucaristía como sacrificio</a:t>
            </a:r>
            <a:endParaRPr lang="es-ES_tradnl" altLang="fr-FR" sz="1600">
              <a:solidFill>
                <a:schemeClr val="bg1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3 Tabla">
            <a:extLst>
              <a:ext uri="{FF2B5EF4-FFF2-40B4-BE49-F238E27FC236}">
                <a16:creationId xmlns:a16="http://schemas.microsoft.com/office/drawing/2014/main" id="{3B963149-C9CA-4F9C-AF14-997DE1EB5E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031682"/>
              </p:ext>
            </p:extLst>
          </p:nvPr>
        </p:nvGraphicFramePr>
        <p:xfrm>
          <a:off x="-36513" y="-26988"/>
          <a:ext cx="9217026" cy="371475"/>
        </p:xfrm>
        <a:graphic>
          <a:graphicData uri="http://schemas.openxmlformats.org/drawingml/2006/table">
            <a:tbl>
              <a:tblPr/>
              <a:tblGrid>
                <a:gridCol w="4896545">
                  <a:extLst>
                    <a:ext uri="{9D8B030D-6E8A-4147-A177-3AD203B41FA5}">
                      <a16:colId xmlns:a16="http://schemas.microsoft.com/office/drawing/2014/main" val="1109644614"/>
                    </a:ext>
                  </a:extLst>
                </a:gridCol>
                <a:gridCol w="3744218">
                  <a:extLst>
                    <a:ext uri="{9D8B030D-6E8A-4147-A177-3AD203B41FA5}">
                      <a16:colId xmlns:a16="http://schemas.microsoft.com/office/drawing/2014/main" val="1099714819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928628457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fr-F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 </a:t>
                      </a:r>
                      <a:r>
                        <a:rPr kumimoji="0" lang="es-ES" altLang="fr-F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En la </a:t>
                      </a:r>
                      <a:r>
                        <a:rPr kumimoji="0" lang="es-ES" altLang="fr-FR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Eucaristia</a:t>
                      </a:r>
                      <a:r>
                        <a:rPr kumimoji="0" lang="es-ES" altLang="fr-F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 celebramos a Jesús entre nosotros</a:t>
                      </a:r>
                    </a:p>
                  </a:txBody>
                  <a:tcPr marT="45798" marB="45798" anchor="b" horzOverflow="overflow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fr-FR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58223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LA EUCARISTÍA</a:t>
                      </a:r>
                      <a:endParaRPr kumimoji="0" lang="es-ES" altLang="fr-FR" sz="1100" b="1" i="0" u="none" strike="noStrike" cap="none" normalizeH="0" baseline="0">
                        <a:ln>
                          <a:noFill/>
                        </a:ln>
                        <a:solidFill>
                          <a:srgbClr val="F58223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98" marB="45798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2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98" marB="45798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765387"/>
                  </a:ext>
                </a:extLst>
              </a:tr>
            </a:tbl>
          </a:graphicData>
        </a:graphic>
      </p:graphicFrame>
      <p:sp>
        <p:nvSpPr>
          <p:cNvPr id="8" name="7 Rectángulo">
            <a:extLst>
              <a:ext uri="{FF2B5EF4-FFF2-40B4-BE49-F238E27FC236}">
                <a16:creationId xmlns:a16="http://schemas.microsoft.com/office/drawing/2014/main" id="{F592819E-1639-4BEF-A7BE-60B2ECD42E83}"/>
              </a:ext>
            </a:extLst>
          </p:cNvPr>
          <p:cNvSpPr/>
          <p:nvPr/>
        </p:nvSpPr>
        <p:spPr>
          <a:xfrm>
            <a:off x="3203575" y="1196975"/>
            <a:ext cx="5761038" cy="1655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1600" tIns="36000" rIns="91422" bIns="36000" anchor="ctr"/>
          <a:lstStyle>
            <a:lvl1pPr marL="176213" indent="-176213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s-ES_tradnl" altLang="fr-FR" sz="1600">
                <a:latin typeface="Verdana" panose="020B0604030504040204" pitchFamily="34" charset="0"/>
                <a:cs typeface="Arial" panose="020B0604020202020204" pitchFamily="34" charset="0"/>
              </a:rPr>
              <a:t> La institución de la Eucaristía en la Última Cena</a:t>
            </a:r>
            <a:br>
              <a:rPr lang="es-ES_tradnl" altLang="fr-FR" sz="1600">
                <a:latin typeface="Verdana" panose="020B0604030504040204" pitchFamily="34" charset="0"/>
                <a:cs typeface="Arial" panose="020B0604020202020204" pitchFamily="34" charset="0"/>
              </a:rPr>
            </a:br>
            <a:r>
              <a:rPr lang="es-ES_tradnl" altLang="fr-FR" sz="1600">
                <a:latin typeface="Verdana" panose="020B0604030504040204" pitchFamily="34" charset="0"/>
                <a:cs typeface="Arial" panose="020B0604020202020204" pitchFamily="34" charset="0"/>
              </a:rPr>
              <a:t> anticipa el sacrificio de Cristo en la cruz.</a:t>
            </a:r>
          </a:p>
          <a:p>
            <a:pPr eaLnBrk="1" hangingPunct="1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s-ES_tradnl" altLang="fr-FR" sz="1600">
                <a:latin typeface="Verdana" panose="020B0604030504040204" pitchFamily="34" charset="0"/>
                <a:cs typeface="Arial" panose="020B0604020202020204" pitchFamily="34" charset="0"/>
              </a:rPr>
              <a:t> La celebración de la Eucaristía hace presente </a:t>
            </a:r>
            <a:br>
              <a:rPr lang="es-ES_tradnl" altLang="fr-FR" sz="1600">
                <a:latin typeface="Verdana" panose="020B0604030504040204" pitchFamily="34" charset="0"/>
                <a:cs typeface="Arial" panose="020B0604020202020204" pitchFamily="34" charset="0"/>
              </a:rPr>
            </a:br>
            <a:r>
              <a:rPr lang="es-ES_tradnl" altLang="fr-FR" sz="1600">
                <a:latin typeface="Verdana" panose="020B0604030504040204" pitchFamily="34" charset="0"/>
                <a:cs typeface="Arial" panose="020B0604020202020204" pitchFamily="34" charset="0"/>
              </a:rPr>
              <a:t> y actual este sacrificio (memorial).</a:t>
            </a:r>
          </a:p>
        </p:txBody>
      </p:sp>
      <p:sp>
        <p:nvSpPr>
          <p:cNvPr id="9" name="8 Rectángulo">
            <a:extLst>
              <a:ext uri="{FF2B5EF4-FFF2-40B4-BE49-F238E27FC236}">
                <a16:creationId xmlns:a16="http://schemas.microsoft.com/office/drawing/2014/main" id="{DAE046BC-CBE3-4155-86A0-6FD0A310B231}"/>
              </a:ext>
            </a:extLst>
          </p:cNvPr>
          <p:cNvSpPr/>
          <p:nvPr/>
        </p:nvSpPr>
        <p:spPr>
          <a:xfrm>
            <a:off x="3419475" y="2997200"/>
            <a:ext cx="5545138" cy="1979613"/>
          </a:xfrm>
          <a:prstGeom prst="rect">
            <a:avLst/>
          </a:prstGeom>
          <a:solidFill>
            <a:srgbClr val="FFDA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>
            <a:lvl1pPr marL="285750" indent="-188913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●"/>
            </a:pPr>
            <a:r>
              <a:rPr lang="es-ES_tradnl" altLang="fr-FR" sz="1600">
                <a:latin typeface="Verdana" panose="020B0604030504040204" pitchFamily="34" charset="0"/>
                <a:cs typeface="Arial" panose="020B0604020202020204" pitchFamily="34" charset="0"/>
              </a:rPr>
              <a:t>En la cruz, Jesús ofreció su vida de modo cruento. En la Eucaristía, la ofrece de modo incruento.</a:t>
            </a:r>
            <a:endParaRPr lang="es-ES_tradnl" altLang="fr-FR" sz="1600">
              <a:latin typeface="Verdana" panose="020B0604030504040204" pitchFamily="34" charset="0"/>
            </a:endParaRPr>
          </a:p>
          <a:p>
            <a:pPr eaLnBrk="1" hangingPunct="1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●"/>
            </a:pPr>
            <a:r>
              <a:rPr lang="es-ES_tradnl" altLang="fr-FR" sz="1600">
                <a:latin typeface="Verdana" panose="020B0604030504040204" pitchFamily="34" charset="0"/>
              </a:rPr>
              <a:t>Lo hace por medio del sacerdote, que en la Misa actúa «en la persona de Cristo».</a:t>
            </a:r>
          </a:p>
        </p:txBody>
      </p:sp>
      <p:sp>
        <p:nvSpPr>
          <p:cNvPr id="11" name="10 Rectángulo">
            <a:extLst>
              <a:ext uri="{FF2B5EF4-FFF2-40B4-BE49-F238E27FC236}">
                <a16:creationId xmlns:a16="http://schemas.microsoft.com/office/drawing/2014/main" id="{CE4242EC-2237-4664-8186-760EA74926DC}"/>
              </a:ext>
            </a:extLst>
          </p:cNvPr>
          <p:cNvSpPr/>
          <p:nvPr/>
        </p:nvSpPr>
        <p:spPr>
          <a:xfrm>
            <a:off x="3275856" y="5085184"/>
            <a:ext cx="1619250" cy="15779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marL="96837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s-ES_tradnl" sz="1600" b="1" dirty="0">
                <a:solidFill>
                  <a:schemeClr val="bg1"/>
                </a:solidFill>
                <a:latin typeface="Verdana" pitchFamily="34" charset="0"/>
              </a:rPr>
              <a:t>Para </a:t>
            </a:r>
            <a:endParaRPr lang="es-ES_tradnl" sz="1600" b="1" dirty="0">
              <a:solidFill>
                <a:schemeClr val="bg1"/>
              </a:solidFill>
              <a:latin typeface="Verdana" pitchFamily="34" charset="0"/>
              <a:ea typeface="Verdana"/>
              <a:cs typeface="Verdana"/>
            </a:endParaRPr>
          </a:p>
        </p:txBody>
      </p:sp>
      <p:sp>
        <p:nvSpPr>
          <p:cNvPr id="12" name="11 Rectángulo">
            <a:extLst>
              <a:ext uri="{FF2B5EF4-FFF2-40B4-BE49-F238E27FC236}">
                <a16:creationId xmlns:a16="http://schemas.microsoft.com/office/drawing/2014/main" id="{0FA6FDDE-CCAD-4811-964D-9C590B0EBAEC}"/>
              </a:ext>
            </a:extLst>
          </p:cNvPr>
          <p:cNvSpPr/>
          <p:nvPr/>
        </p:nvSpPr>
        <p:spPr>
          <a:xfrm>
            <a:off x="4894263" y="5121275"/>
            <a:ext cx="4070350" cy="15779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45711" rIns="91422" bIns="45711" anchor="ctr"/>
          <a:lstStyle>
            <a:lvl1pPr marL="188913" indent="-188913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ts val="2400"/>
              </a:lnSpc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s-ES_tradnl" altLang="fr-FR" sz="1500" b="1">
                <a:latin typeface="Verdana" panose="020B0604030504040204" pitchFamily="34" charset="0"/>
              </a:rPr>
              <a:t>Adoración a Dios.</a:t>
            </a:r>
          </a:p>
          <a:p>
            <a:pPr eaLnBrk="1" hangingPunct="1">
              <a:lnSpc>
                <a:spcPts val="2400"/>
              </a:lnSpc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s-ES_tradnl" altLang="fr-FR" sz="1500" b="1">
                <a:latin typeface="Verdana" panose="020B0604030504040204" pitchFamily="34" charset="0"/>
              </a:rPr>
              <a:t>Acción de gracias.</a:t>
            </a:r>
          </a:p>
          <a:p>
            <a:pPr eaLnBrk="1" hangingPunct="1">
              <a:lnSpc>
                <a:spcPts val="2400"/>
              </a:lnSpc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s-ES_tradnl" altLang="fr-FR" sz="1500" b="1">
                <a:latin typeface="Verdana" panose="020B0604030504040204" pitchFamily="34" charset="0"/>
              </a:rPr>
              <a:t>Reparación por los pecados.</a:t>
            </a:r>
          </a:p>
          <a:p>
            <a:pPr eaLnBrk="1" hangingPunct="1">
              <a:lnSpc>
                <a:spcPts val="2400"/>
              </a:lnSpc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s-ES_tradnl" altLang="fr-FR" sz="1500" b="1">
                <a:latin typeface="Verdana" panose="020B0604030504040204" pitchFamily="34" charset="0"/>
              </a:rPr>
              <a:t>Petición por los vivos y difuntos.</a:t>
            </a:r>
            <a:endParaRPr lang="es-ES" altLang="fr-FR" sz="1500" b="1">
              <a:latin typeface="Verdana" panose="020B0604030504040204" pitchFamily="34" charset="0"/>
            </a:endParaRPr>
          </a:p>
        </p:txBody>
      </p:sp>
      <p:sp>
        <p:nvSpPr>
          <p:cNvPr id="13" name="12 Rectángulo">
            <a:extLst>
              <a:ext uri="{FF2B5EF4-FFF2-40B4-BE49-F238E27FC236}">
                <a16:creationId xmlns:a16="http://schemas.microsoft.com/office/drawing/2014/main" id="{31968157-8D6C-4DCA-8929-CDD107B7DAD6}"/>
              </a:ext>
            </a:extLst>
          </p:cNvPr>
          <p:cNvSpPr/>
          <p:nvPr/>
        </p:nvSpPr>
        <p:spPr>
          <a:xfrm>
            <a:off x="179388" y="5121275"/>
            <a:ext cx="3095625" cy="1577975"/>
          </a:xfrm>
          <a:prstGeom prst="rect">
            <a:avLst/>
          </a:prstGeom>
          <a:solidFill>
            <a:srgbClr val="8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45711" rIns="216000" bIns="45711" anchor="ctr"/>
          <a:lstStyle>
            <a:lvl1pPr defTabSz="912813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_tradnl" altLang="fr-FR" sz="1600" b="1">
                <a:solidFill>
                  <a:schemeClr val="bg1"/>
                </a:solidFill>
                <a:latin typeface="Verdana" panose="020B0604030504040204" pitchFamily="34" charset="0"/>
              </a:rPr>
              <a:t>En la Misa unimos nuestras vidas </a:t>
            </a:r>
            <a:br>
              <a:rPr lang="es-ES_tradnl" altLang="fr-FR" sz="1600" b="1">
                <a:solidFill>
                  <a:schemeClr val="bg1"/>
                </a:solidFill>
                <a:latin typeface="Verdana" panose="020B0604030504040204" pitchFamily="34" charset="0"/>
              </a:rPr>
            </a:br>
            <a:r>
              <a:rPr lang="es-ES_tradnl" altLang="fr-FR" sz="1600" b="1">
                <a:solidFill>
                  <a:schemeClr val="bg1"/>
                </a:solidFill>
                <a:latin typeface="Verdana" panose="020B0604030504040204" pitchFamily="34" charset="0"/>
              </a:rPr>
              <a:t>al sacrificio de Jesús en la cruz.</a:t>
            </a:r>
          </a:p>
        </p:txBody>
      </p:sp>
      <p:sp>
        <p:nvSpPr>
          <p:cNvPr id="14" name="13 Botón de acción: Comienzo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99B7EFD3-96BE-4C7A-BAC8-A96AF9920D59}"/>
              </a:ext>
            </a:extLst>
          </p:cNvPr>
          <p:cNvSpPr/>
          <p:nvPr/>
        </p:nvSpPr>
        <p:spPr>
          <a:xfrm>
            <a:off x="9001125" y="6705600"/>
            <a:ext cx="107950" cy="107950"/>
          </a:xfrm>
          <a:prstGeom prst="actionButtonBeginning">
            <a:avLst/>
          </a:prstGeom>
          <a:solidFill>
            <a:srgbClr val="FFFFFF">
              <a:alpha val="50196"/>
            </a:srgbClr>
          </a:solidFill>
          <a:ln w="3175">
            <a:solidFill>
              <a:srgbClr val="7F7F7F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 defTabSz="914352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" name="Flèche : droite 1">
            <a:extLst>
              <a:ext uri="{FF2B5EF4-FFF2-40B4-BE49-F238E27FC236}">
                <a16:creationId xmlns:a16="http://schemas.microsoft.com/office/drawing/2014/main" id="{1E7D2772-81AC-401A-815F-495008C760FD}"/>
              </a:ext>
            </a:extLst>
          </p:cNvPr>
          <p:cNvSpPr/>
          <p:nvPr/>
        </p:nvSpPr>
        <p:spPr>
          <a:xfrm>
            <a:off x="4139952" y="5661248"/>
            <a:ext cx="576064" cy="504056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2" dur="1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>
            <a:extLst>
              <a:ext uri="{FF2B5EF4-FFF2-40B4-BE49-F238E27FC236}">
                <a16:creationId xmlns:a16="http://schemas.microsoft.com/office/drawing/2014/main" id="{CF0BAA40-FB46-4BB3-8AEB-310BA4F1BFFF}"/>
              </a:ext>
            </a:extLst>
          </p:cNvPr>
          <p:cNvSpPr/>
          <p:nvPr/>
        </p:nvSpPr>
        <p:spPr>
          <a:xfrm>
            <a:off x="-36513" y="476250"/>
            <a:ext cx="5219701" cy="5397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>
            <a:lvl1pPr defTabSz="912813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s-ES_tradnl" altLang="fr-FR" sz="1600" b="1">
                <a:solidFill>
                  <a:schemeClr val="bg1"/>
                </a:solidFill>
                <a:latin typeface="Verdana" panose="020B0604030504040204" pitchFamily="34" charset="0"/>
              </a:rPr>
              <a:t> 3. La Eucaristía como sacramento</a:t>
            </a:r>
            <a:endParaRPr lang="es-ES" altLang="fr-FR" sz="160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grpSp>
        <p:nvGrpSpPr>
          <p:cNvPr id="3" name="2 Grupo">
            <a:extLst>
              <a:ext uri="{FF2B5EF4-FFF2-40B4-BE49-F238E27FC236}">
                <a16:creationId xmlns:a16="http://schemas.microsoft.com/office/drawing/2014/main" id="{4035B584-4EC4-4441-9E3B-85A92E0C8C3A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3687763"/>
            <a:ext cx="4248150" cy="3001962"/>
            <a:chOff x="179387" y="3688381"/>
            <a:chExt cx="4248000" cy="3001344"/>
          </a:xfrm>
        </p:grpSpPr>
        <p:sp>
          <p:nvSpPr>
            <p:cNvPr id="14" name="13 Rectángulo">
              <a:extLst>
                <a:ext uri="{FF2B5EF4-FFF2-40B4-BE49-F238E27FC236}">
                  <a16:creationId xmlns:a16="http://schemas.microsoft.com/office/drawing/2014/main" id="{AEF40CF5-9FE7-45DC-85C5-308BEDAD519C}"/>
                </a:ext>
              </a:extLst>
            </p:cNvPr>
            <p:cNvSpPr/>
            <p:nvPr/>
          </p:nvSpPr>
          <p:spPr>
            <a:xfrm>
              <a:off x="179387" y="3688381"/>
              <a:ext cx="4248000" cy="56185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711" rIns="0" bIns="45711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ts val="2400"/>
                </a:lnSpc>
                <a:spcBef>
                  <a:spcPts val="600"/>
                </a:spcBef>
              </a:pPr>
              <a:r>
                <a:rPr lang="es-ES_tradnl" altLang="fr-FR" sz="1600" b="1">
                  <a:latin typeface="Verdana" panose="020B0604030504040204" pitchFamily="34" charset="0"/>
                </a:rPr>
                <a:t>Disposiciones para la Eucaristía</a:t>
              </a:r>
            </a:p>
          </p:txBody>
        </p:sp>
        <p:sp>
          <p:nvSpPr>
            <p:cNvPr id="15" name="14 Rectángulo">
              <a:extLst>
                <a:ext uri="{FF2B5EF4-FFF2-40B4-BE49-F238E27FC236}">
                  <a16:creationId xmlns:a16="http://schemas.microsoft.com/office/drawing/2014/main" id="{46E58ED0-3E6B-499C-A695-C19CF3150109}"/>
                </a:ext>
              </a:extLst>
            </p:cNvPr>
            <p:cNvSpPr/>
            <p:nvPr/>
          </p:nvSpPr>
          <p:spPr>
            <a:xfrm>
              <a:off x="179387" y="4293093"/>
              <a:ext cx="4248000" cy="239663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" rIns="180000" bIns="36000" anchor="ctr"/>
            <a:lstStyle/>
            <a:p>
              <a:pPr fontAlgn="auto">
                <a:lnSpc>
                  <a:spcPts val="2400"/>
                </a:lnSpc>
                <a:spcBef>
                  <a:spcPts val="900"/>
                </a:spcBef>
                <a:spcAft>
                  <a:spcPts val="0"/>
                </a:spcAft>
                <a:defRPr/>
              </a:pPr>
              <a:endParaRPr lang="es-ES_tradnl" sz="16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4" name="3 Grupo">
            <a:extLst>
              <a:ext uri="{FF2B5EF4-FFF2-40B4-BE49-F238E27FC236}">
                <a16:creationId xmlns:a16="http://schemas.microsoft.com/office/drawing/2014/main" id="{CA0FBA3F-72AA-4EFF-8D81-44F3B913ECF3}"/>
              </a:ext>
            </a:extLst>
          </p:cNvPr>
          <p:cNvGrpSpPr>
            <a:grpSpLocks/>
          </p:cNvGrpSpPr>
          <p:nvPr/>
        </p:nvGrpSpPr>
        <p:grpSpPr bwMode="auto">
          <a:xfrm>
            <a:off x="4643438" y="3687763"/>
            <a:ext cx="4321175" cy="3001962"/>
            <a:chOff x="4644007" y="3688382"/>
            <a:chExt cx="4320606" cy="3001343"/>
          </a:xfrm>
        </p:grpSpPr>
        <p:sp>
          <p:nvSpPr>
            <p:cNvPr id="13" name="12 Rectángulo">
              <a:extLst>
                <a:ext uri="{FF2B5EF4-FFF2-40B4-BE49-F238E27FC236}">
                  <a16:creationId xmlns:a16="http://schemas.microsoft.com/office/drawing/2014/main" id="{72E6CEE0-83FF-4AA1-84B6-4F39CDDE8F8A}"/>
                </a:ext>
              </a:extLst>
            </p:cNvPr>
            <p:cNvSpPr/>
            <p:nvPr/>
          </p:nvSpPr>
          <p:spPr>
            <a:xfrm>
              <a:off x="4644007" y="3688382"/>
              <a:ext cx="4320606" cy="56185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711" rIns="0" bIns="45711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ts val="2400"/>
                </a:lnSpc>
                <a:spcBef>
                  <a:spcPts val="600"/>
                </a:spcBef>
              </a:pPr>
              <a:r>
                <a:rPr lang="es-ES_tradnl" altLang="fr-FR" sz="1600" b="1">
                  <a:latin typeface="Verdana" panose="020B0604030504040204" pitchFamily="34" charset="0"/>
                </a:rPr>
                <a:t>Efectos de la comunión eucarística</a:t>
              </a:r>
            </a:p>
          </p:txBody>
        </p:sp>
        <p:sp>
          <p:nvSpPr>
            <p:cNvPr id="16" name="15 Rectángulo">
              <a:extLst>
                <a:ext uri="{FF2B5EF4-FFF2-40B4-BE49-F238E27FC236}">
                  <a16:creationId xmlns:a16="http://schemas.microsoft.com/office/drawing/2014/main" id="{1B6216D8-7D01-4A1B-95DF-872B41433B4A}"/>
                </a:ext>
              </a:extLst>
            </p:cNvPr>
            <p:cNvSpPr/>
            <p:nvPr/>
          </p:nvSpPr>
          <p:spPr>
            <a:xfrm>
              <a:off x="4644007" y="4293094"/>
              <a:ext cx="4320606" cy="239663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" rIns="180000" bIns="36000" anchor="ctr"/>
            <a:lstStyle/>
            <a:p>
              <a:pPr fontAlgn="auto">
                <a:lnSpc>
                  <a:spcPts val="2400"/>
                </a:lnSpc>
                <a:spcBef>
                  <a:spcPts val="600"/>
                </a:spcBef>
                <a:spcAft>
                  <a:spcPts val="0"/>
                </a:spcAft>
                <a:defRPr/>
              </a:pPr>
              <a:endParaRPr lang="es-ES_tradnl" sz="16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19" name="18 Botón de acción: Comienzo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A867B642-587B-441E-AE9E-1BB04E3F048F}"/>
              </a:ext>
            </a:extLst>
          </p:cNvPr>
          <p:cNvSpPr/>
          <p:nvPr/>
        </p:nvSpPr>
        <p:spPr>
          <a:xfrm>
            <a:off x="9001125" y="6705600"/>
            <a:ext cx="107950" cy="107950"/>
          </a:xfrm>
          <a:prstGeom prst="actionButtonBeginning">
            <a:avLst/>
          </a:prstGeom>
          <a:solidFill>
            <a:srgbClr val="FFFFFF">
              <a:alpha val="50196"/>
            </a:srgbClr>
          </a:solidFill>
          <a:ln w="3175">
            <a:solidFill>
              <a:srgbClr val="7F7F7F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 defTabSz="914352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8" name="17 Llamada de flecha hacia abajo">
            <a:extLst>
              <a:ext uri="{FF2B5EF4-FFF2-40B4-BE49-F238E27FC236}">
                <a16:creationId xmlns:a16="http://schemas.microsoft.com/office/drawing/2014/main" id="{691EEFBE-6EF5-4801-A607-43C0E624CF19}"/>
              </a:ext>
            </a:extLst>
          </p:cNvPr>
          <p:cNvSpPr/>
          <p:nvPr/>
        </p:nvSpPr>
        <p:spPr>
          <a:xfrm>
            <a:off x="1619250" y="1196975"/>
            <a:ext cx="5832475" cy="1116013"/>
          </a:xfrm>
          <a:prstGeom prst="downArrowCallout">
            <a:avLst>
              <a:gd name="adj1" fmla="val 66577"/>
              <a:gd name="adj2" fmla="val 59018"/>
              <a:gd name="adj3" fmla="val 15551"/>
              <a:gd name="adj4" fmla="val 75000"/>
            </a:avLst>
          </a:prstGeom>
          <a:solidFill>
            <a:srgbClr val="FFE1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ts val="2200"/>
              </a:lnSpc>
              <a:spcBef>
                <a:spcPts val="600"/>
              </a:spcBef>
            </a:pPr>
            <a:r>
              <a:rPr lang="es-ES_tradnl" altLang="fr-FR" sz="1600">
                <a:latin typeface="Verdana" panose="020B0604030504040204" pitchFamily="34" charset="0"/>
                <a:cs typeface="Arial" panose="020B0604020202020204" pitchFamily="34" charset="0"/>
              </a:rPr>
              <a:t>En la Eucaristía, Cristo entrega su Cuerpo y su Sangre, ofreciéndose a nosotros como alimento.</a:t>
            </a:r>
          </a:p>
        </p:txBody>
      </p:sp>
      <p:sp>
        <p:nvSpPr>
          <p:cNvPr id="20" name="19 Llamada de flecha hacia abajo">
            <a:extLst>
              <a:ext uri="{FF2B5EF4-FFF2-40B4-BE49-F238E27FC236}">
                <a16:creationId xmlns:a16="http://schemas.microsoft.com/office/drawing/2014/main" id="{1B107E83-40A8-4C12-9AD1-32E88238772B}"/>
              </a:ext>
            </a:extLst>
          </p:cNvPr>
          <p:cNvSpPr/>
          <p:nvPr/>
        </p:nvSpPr>
        <p:spPr>
          <a:xfrm>
            <a:off x="1619250" y="2420938"/>
            <a:ext cx="5832475" cy="1116012"/>
          </a:xfrm>
          <a:prstGeom prst="downArrowCallout">
            <a:avLst>
              <a:gd name="adj1" fmla="val 66577"/>
              <a:gd name="adj2" fmla="val 59018"/>
              <a:gd name="adj3" fmla="val 15551"/>
              <a:gd name="adj4" fmla="val 75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ts val="2200"/>
              </a:lnSpc>
              <a:spcBef>
                <a:spcPts val="600"/>
              </a:spcBef>
            </a:pPr>
            <a:r>
              <a:rPr lang="es-ES_tradnl" altLang="fr-FR" sz="1600">
                <a:latin typeface="Verdana" panose="020B0604030504040204" pitchFamily="34" charset="0"/>
                <a:cs typeface="Arial" panose="020B0604020202020204" pitchFamily="34" charset="0"/>
              </a:rPr>
              <a:t>En este sacramento, participamos en el sacrificio de Jesús y nos unimos a Él de un modo inefable.</a:t>
            </a:r>
          </a:p>
        </p:txBody>
      </p:sp>
      <p:sp>
        <p:nvSpPr>
          <p:cNvPr id="21" name="20 Rectángulo">
            <a:extLst>
              <a:ext uri="{FF2B5EF4-FFF2-40B4-BE49-F238E27FC236}">
                <a16:creationId xmlns:a16="http://schemas.microsoft.com/office/drawing/2014/main" id="{85697BEE-0322-4830-80BC-4DA3808704BF}"/>
              </a:ext>
            </a:extLst>
          </p:cNvPr>
          <p:cNvSpPr/>
          <p:nvPr/>
        </p:nvSpPr>
        <p:spPr>
          <a:xfrm>
            <a:off x="179388" y="4292600"/>
            <a:ext cx="4248150" cy="2397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180000" bIns="36000" anchor="ctr"/>
          <a:lstStyle>
            <a:lvl1pPr marL="198438" indent="-198438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ts val="2400"/>
              </a:lnSpc>
              <a:spcBef>
                <a:spcPts val="900"/>
              </a:spcBef>
              <a:buFont typeface="Times New Roman" panose="02020603050405020304" pitchFamily="18" charset="0"/>
              <a:buChar char="●"/>
            </a:pPr>
            <a:r>
              <a:rPr lang="es-ES_tradnl" altLang="fr-FR" sz="1600">
                <a:latin typeface="Verdana" panose="020B0604030504040204" pitchFamily="34" charset="0"/>
              </a:rPr>
              <a:t>Pertenecer a la Iglesia católica.</a:t>
            </a:r>
          </a:p>
          <a:p>
            <a:pPr eaLnBrk="1" hangingPunct="1">
              <a:lnSpc>
                <a:spcPts val="2400"/>
              </a:lnSpc>
              <a:spcBef>
                <a:spcPts val="900"/>
              </a:spcBef>
              <a:buFont typeface="Times New Roman" panose="02020603050405020304" pitchFamily="18" charset="0"/>
              <a:buChar char="●"/>
            </a:pPr>
            <a:r>
              <a:rPr lang="es-ES_tradnl" altLang="fr-FR" sz="1600">
                <a:latin typeface="Verdana" panose="020B0604030504040204" pitchFamily="34" charset="0"/>
              </a:rPr>
              <a:t>Estar en gracia de Dios.</a:t>
            </a:r>
          </a:p>
          <a:p>
            <a:pPr eaLnBrk="1" hangingPunct="1">
              <a:lnSpc>
                <a:spcPts val="2400"/>
              </a:lnSpc>
              <a:spcBef>
                <a:spcPts val="900"/>
              </a:spcBef>
              <a:buFont typeface="Times New Roman" panose="02020603050405020304" pitchFamily="18" charset="0"/>
              <a:buChar char="●"/>
            </a:pPr>
            <a:r>
              <a:rPr lang="es-ES_tradnl" altLang="fr-FR" sz="1600">
                <a:latin typeface="Verdana" panose="020B0604030504040204" pitchFamily="34" charset="0"/>
              </a:rPr>
              <a:t>Espíritu de recogimiento y oración.</a:t>
            </a:r>
          </a:p>
          <a:p>
            <a:pPr eaLnBrk="1" hangingPunct="1">
              <a:lnSpc>
                <a:spcPts val="2400"/>
              </a:lnSpc>
              <a:spcBef>
                <a:spcPts val="900"/>
              </a:spcBef>
              <a:buFont typeface="Times New Roman" panose="02020603050405020304" pitchFamily="18" charset="0"/>
              <a:buChar char="●"/>
            </a:pPr>
            <a:r>
              <a:rPr lang="es-ES_tradnl" altLang="fr-FR" sz="1600">
                <a:latin typeface="Verdana" panose="020B0604030504040204" pitchFamily="34" charset="0"/>
              </a:rPr>
              <a:t>Guardar el ayuno eucarístico </a:t>
            </a:r>
            <a:br>
              <a:rPr lang="es-ES_tradnl" altLang="fr-FR" sz="1600">
                <a:latin typeface="Verdana" panose="020B0604030504040204" pitchFamily="34" charset="0"/>
              </a:rPr>
            </a:br>
            <a:r>
              <a:rPr lang="es-ES_tradnl" altLang="fr-FR" sz="1600">
                <a:latin typeface="Verdana" panose="020B0604030504040204" pitchFamily="34" charset="0"/>
              </a:rPr>
              <a:t>y el decoro.</a:t>
            </a:r>
          </a:p>
        </p:txBody>
      </p:sp>
      <p:sp>
        <p:nvSpPr>
          <p:cNvPr id="23" name="22 Rectángulo">
            <a:extLst>
              <a:ext uri="{FF2B5EF4-FFF2-40B4-BE49-F238E27FC236}">
                <a16:creationId xmlns:a16="http://schemas.microsoft.com/office/drawing/2014/main" id="{1611D23F-22BE-4C9B-A030-21B8E8450F80}"/>
              </a:ext>
            </a:extLst>
          </p:cNvPr>
          <p:cNvSpPr/>
          <p:nvPr/>
        </p:nvSpPr>
        <p:spPr>
          <a:xfrm>
            <a:off x="4643438" y="4292600"/>
            <a:ext cx="4321175" cy="2397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180000" bIns="36000" anchor="ctr"/>
          <a:lstStyle>
            <a:lvl1pPr marL="198438" indent="-198438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ts val="2300"/>
              </a:lnSpc>
              <a:spcBef>
                <a:spcPts val="600"/>
              </a:spcBef>
              <a:buFont typeface="Times New Roman" panose="02020603050405020304" pitchFamily="18" charset="0"/>
              <a:buChar char="●"/>
            </a:pPr>
            <a:r>
              <a:rPr lang="es-ES_tradnl" altLang="fr-FR" sz="1600">
                <a:latin typeface="Verdana" panose="020B0604030504040204" pitchFamily="34" charset="0"/>
              </a:rPr>
              <a:t>Nos une íntimamente a Cristo.</a:t>
            </a:r>
          </a:p>
          <a:p>
            <a:pPr eaLnBrk="1" hangingPunct="1">
              <a:lnSpc>
                <a:spcPts val="2300"/>
              </a:lnSpc>
              <a:spcBef>
                <a:spcPts val="600"/>
              </a:spcBef>
              <a:buFont typeface="Times New Roman" panose="02020603050405020304" pitchFamily="18" charset="0"/>
              <a:buChar char="●"/>
            </a:pPr>
            <a:r>
              <a:rPr lang="es-ES_tradnl" altLang="fr-FR" sz="1600">
                <a:latin typeface="Verdana" panose="020B0604030504040204" pitchFamily="34" charset="0"/>
              </a:rPr>
              <a:t>Renueva las gracias del Bautismo </a:t>
            </a:r>
            <a:br>
              <a:rPr lang="es-ES_tradnl" altLang="fr-FR" sz="1600">
                <a:latin typeface="Verdana" panose="020B0604030504040204" pitchFamily="34" charset="0"/>
              </a:rPr>
            </a:br>
            <a:r>
              <a:rPr lang="es-ES_tradnl" altLang="fr-FR" sz="1600">
                <a:latin typeface="Verdana" panose="020B0604030504040204" pitchFamily="34" charset="0"/>
              </a:rPr>
              <a:t>y la Confirmación.</a:t>
            </a:r>
          </a:p>
          <a:p>
            <a:pPr eaLnBrk="1" hangingPunct="1">
              <a:lnSpc>
                <a:spcPts val="2300"/>
              </a:lnSpc>
              <a:spcBef>
                <a:spcPts val="600"/>
              </a:spcBef>
              <a:buFont typeface="Times New Roman" panose="02020603050405020304" pitchFamily="18" charset="0"/>
              <a:buChar char="●"/>
            </a:pPr>
            <a:r>
              <a:rPr lang="es-ES_tradnl" altLang="fr-FR" sz="1600">
                <a:latin typeface="Verdana" panose="020B0604030504040204" pitchFamily="34" charset="0"/>
              </a:rPr>
              <a:t>Nos hace crecer en el amor al prójimo.</a:t>
            </a:r>
          </a:p>
          <a:p>
            <a:pPr eaLnBrk="1" hangingPunct="1">
              <a:lnSpc>
                <a:spcPts val="2300"/>
              </a:lnSpc>
              <a:spcBef>
                <a:spcPts val="600"/>
              </a:spcBef>
              <a:buFont typeface="Times New Roman" panose="02020603050405020304" pitchFamily="18" charset="0"/>
              <a:buChar char="●"/>
            </a:pPr>
            <a:r>
              <a:rPr lang="es-ES_tradnl" altLang="fr-FR" sz="1600">
                <a:latin typeface="Verdana" panose="020B0604030504040204" pitchFamily="34" charset="0"/>
              </a:rPr>
              <a:t>Nos perdona los pecados veniales.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>
            <a:extLst>
              <a:ext uri="{FF2B5EF4-FFF2-40B4-BE49-F238E27FC236}">
                <a16:creationId xmlns:a16="http://schemas.microsoft.com/office/drawing/2014/main" id="{4D2BF9CC-F61C-4270-9895-769306547ACD}"/>
              </a:ext>
            </a:extLst>
          </p:cNvPr>
          <p:cNvSpPr/>
          <p:nvPr/>
        </p:nvSpPr>
        <p:spPr>
          <a:xfrm>
            <a:off x="-36513" y="476250"/>
            <a:ext cx="5184776" cy="5048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>
            <a:lvl1pPr defTabSz="912813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s-ES_tradnl" altLang="fr-FR" sz="1600" b="1">
                <a:solidFill>
                  <a:schemeClr val="bg1"/>
                </a:solidFill>
                <a:latin typeface="Verdana" panose="020B0604030504040204" pitchFamily="34" charset="0"/>
              </a:rPr>
              <a:t> 4. La celebración de la Eucaristía</a:t>
            </a:r>
            <a:endParaRPr lang="es-ES" altLang="fr-FR" sz="160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9" name="8 Rectángulo">
            <a:extLst>
              <a:ext uri="{FF2B5EF4-FFF2-40B4-BE49-F238E27FC236}">
                <a16:creationId xmlns:a16="http://schemas.microsoft.com/office/drawing/2014/main" id="{287145B6-0DD6-47B2-A39F-50CA2FB1E6AB}"/>
              </a:ext>
            </a:extLst>
          </p:cNvPr>
          <p:cNvSpPr/>
          <p:nvPr/>
        </p:nvSpPr>
        <p:spPr>
          <a:xfrm>
            <a:off x="2051050" y="1125538"/>
            <a:ext cx="5256213" cy="115093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72000" bIns="0" anchor="ctr"/>
          <a:lstStyle/>
          <a:p>
            <a:pPr marL="171450" indent="-17145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ES_tradnl" sz="1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Entrada del sacerdote y beso al altar.</a:t>
            </a:r>
          </a:p>
          <a:p>
            <a:pPr marL="171450" indent="-17145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ES_tradnl" sz="1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Saludo inicial.</a:t>
            </a:r>
          </a:p>
          <a:p>
            <a:pPr marL="171450" indent="-17145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ES_tradnl" sz="1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Acto penitencial.</a:t>
            </a:r>
          </a:p>
          <a:p>
            <a:pPr marL="171450" indent="-17145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ES_tradnl" sz="1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Rezo o canto del Gloria.</a:t>
            </a:r>
          </a:p>
        </p:txBody>
      </p:sp>
      <p:sp>
        <p:nvSpPr>
          <p:cNvPr id="10" name="9 Rectángulo">
            <a:extLst>
              <a:ext uri="{FF2B5EF4-FFF2-40B4-BE49-F238E27FC236}">
                <a16:creationId xmlns:a16="http://schemas.microsoft.com/office/drawing/2014/main" id="{6F5D1C63-C3E3-4C41-A377-03340A86E8CF}"/>
              </a:ext>
            </a:extLst>
          </p:cNvPr>
          <p:cNvSpPr/>
          <p:nvPr/>
        </p:nvSpPr>
        <p:spPr>
          <a:xfrm>
            <a:off x="2051050" y="2276475"/>
            <a:ext cx="5256213" cy="1584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72000" bIns="0" anchor="ctr"/>
          <a:lstStyle>
            <a:lvl1pPr marL="171450" indent="-1714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ts val="2000"/>
              </a:lnSpc>
              <a:buFont typeface="Wingdings" panose="05000000000000000000" pitchFamily="2" charset="2"/>
              <a:buChar char="§"/>
            </a:pPr>
            <a:r>
              <a:rPr lang="es-ES_tradnl" altLang="fr-FR" sz="1400">
                <a:latin typeface="Verdana" panose="020B0604030504040204" pitchFamily="34" charset="0"/>
              </a:rPr>
              <a:t>Lectura del Antiguo Testamento y Salmo responsorial.</a:t>
            </a:r>
          </a:p>
          <a:p>
            <a:pPr eaLnBrk="1" hangingPunct="1">
              <a:lnSpc>
                <a:spcPts val="2000"/>
              </a:lnSpc>
              <a:buFont typeface="Wingdings" panose="05000000000000000000" pitchFamily="2" charset="2"/>
              <a:buChar char="§"/>
            </a:pPr>
            <a:r>
              <a:rPr lang="es-ES_tradnl" altLang="fr-FR" sz="1400">
                <a:latin typeface="Verdana" panose="020B0604030504040204" pitchFamily="34" charset="0"/>
              </a:rPr>
              <a:t>Lectura del Nuevo Testamento y Aleluya.</a:t>
            </a:r>
          </a:p>
          <a:p>
            <a:pPr eaLnBrk="1" hangingPunct="1">
              <a:lnSpc>
                <a:spcPts val="2000"/>
              </a:lnSpc>
              <a:buFont typeface="Wingdings" panose="05000000000000000000" pitchFamily="2" charset="2"/>
              <a:buChar char="§"/>
            </a:pPr>
            <a:r>
              <a:rPr lang="es-ES_tradnl" altLang="fr-FR" sz="1400">
                <a:latin typeface="Verdana" panose="020B0604030504040204" pitchFamily="34" charset="0"/>
              </a:rPr>
              <a:t>Lectura del santo Evangelio.</a:t>
            </a:r>
          </a:p>
          <a:p>
            <a:pPr eaLnBrk="1" hangingPunct="1">
              <a:lnSpc>
                <a:spcPts val="2000"/>
              </a:lnSpc>
              <a:buFont typeface="Wingdings" panose="05000000000000000000" pitchFamily="2" charset="2"/>
              <a:buChar char="§"/>
            </a:pPr>
            <a:r>
              <a:rPr lang="es-ES_tradnl" altLang="fr-FR" sz="1400">
                <a:latin typeface="Verdana" panose="020B0604030504040204" pitchFamily="34" charset="0"/>
              </a:rPr>
              <a:t>Homilía del sacerdote.</a:t>
            </a:r>
          </a:p>
          <a:p>
            <a:pPr eaLnBrk="1" hangingPunct="1">
              <a:lnSpc>
                <a:spcPts val="2000"/>
              </a:lnSpc>
              <a:buFont typeface="Wingdings" panose="05000000000000000000" pitchFamily="2" charset="2"/>
              <a:buChar char="§"/>
            </a:pPr>
            <a:r>
              <a:rPr lang="es-ES_tradnl" altLang="fr-FR" sz="1400">
                <a:latin typeface="Verdana" panose="020B0604030504040204" pitchFamily="34" charset="0"/>
              </a:rPr>
              <a:t>Proclamación del Credo.</a:t>
            </a:r>
          </a:p>
          <a:p>
            <a:pPr eaLnBrk="1" hangingPunct="1">
              <a:lnSpc>
                <a:spcPts val="2000"/>
              </a:lnSpc>
              <a:buFont typeface="Wingdings" panose="05000000000000000000" pitchFamily="2" charset="2"/>
              <a:buChar char="§"/>
            </a:pPr>
            <a:r>
              <a:rPr lang="es-ES_tradnl" altLang="fr-FR" sz="1400">
                <a:latin typeface="Verdana" panose="020B0604030504040204" pitchFamily="34" charset="0"/>
              </a:rPr>
              <a:t>Oración de los fieles.</a:t>
            </a:r>
          </a:p>
        </p:txBody>
      </p:sp>
      <p:sp>
        <p:nvSpPr>
          <p:cNvPr id="12" name="11 Rectángulo">
            <a:extLst>
              <a:ext uri="{FF2B5EF4-FFF2-40B4-BE49-F238E27FC236}">
                <a16:creationId xmlns:a16="http://schemas.microsoft.com/office/drawing/2014/main" id="{D33F602A-F1B6-4466-AEB8-E31E09C2B273}"/>
              </a:ext>
            </a:extLst>
          </p:cNvPr>
          <p:cNvSpPr/>
          <p:nvPr/>
        </p:nvSpPr>
        <p:spPr>
          <a:xfrm>
            <a:off x="2051050" y="3933825"/>
            <a:ext cx="5256213" cy="2159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72000" bIns="0" anchor="ctr"/>
          <a:lstStyle>
            <a:lvl1pPr marL="171450" indent="-1714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ts val="2000"/>
              </a:lnSpc>
              <a:buFont typeface="Wingdings" panose="05000000000000000000" pitchFamily="2" charset="2"/>
              <a:buChar char="§"/>
            </a:pPr>
            <a:r>
              <a:rPr lang="es-ES_tradnl" altLang="fr-FR" sz="1400" dirty="0">
                <a:latin typeface="Verdana" panose="020B0604030504040204" pitchFamily="34" charset="0"/>
              </a:rPr>
              <a:t>Presentación de las ofrendas (pan y vino).</a:t>
            </a:r>
          </a:p>
          <a:p>
            <a:pPr eaLnBrk="1" hangingPunct="1">
              <a:lnSpc>
                <a:spcPts val="2000"/>
              </a:lnSpc>
              <a:buFont typeface="Wingdings" panose="05000000000000000000" pitchFamily="2" charset="2"/>
              <a:buChar char="§"/>
            </a:pPr>
            <a:r>
              <a:rPr lang="es-ES_tradnl" altLang="fr-FR" sz="1400" dirty="0">
                <a:latin typeface="Verdana" panose="020B0604030504040204" pitchFamily="34" charset="0"/>
              </a:rPr>
              <a:t>Plegaria eucarística:</a:t>
            </a:r>
          </a:p>
          <a:p>
            <a:pPr eaLnBrk="1" hangingPunct="1">
              <a:lnSpc>
                <a:spcPts val="2000"/>
              </a:lnSpc>
              <a:buFont typeface="Courier New" panose="02070309020205020404" pitchFamily="49" charset="0"/>
              <a:buChar char="o"/>
            </a:pPr>
            <a:r>
              <a:rPr lang="es-ES_tradnl" altLang="fr-FR" sz="1400" dirty="0">
                <a:latin typeface="Verdana" panose="020B0604030504040204" pitchFamily="34" charset="0"/>
              </a:rPr>
              <a:t>Prefacio, Himno de acción de gracias, Santo.</a:t>
            </a:r>
          </a:p>
          <a:p>
            <a:pPr eaLnBrk="1" hangingPunct="1">
              <a:lnSpc>
                <a:spcPts val="2000"/>
              </a:lnSpc>
              <a:buFont typeface="Courier New" panose="02070309020205020404" pitchFamily="49" charset="0"/>
              <a:buChar char="o"/>
            </a:pPr>
            <a:r>
              <a:rPr lang="es-ES_tradnl" altLang="fr-FR" sz="1400" b="1" dirty="0">
                <a:latin typeface="Verdana" panose="020B0604030504040204" pitchFamily="34" charset="0"/>
              </a:rPr>
              <a:t>Consagración.</a:t>
            </a:r>
          </a:p>
          <a:p>
            <a:pPr eaLnBrk="1" hangingPunct="1">
              <a:lnSpc>
                <a:spcPts val="2000"/>
              </a:lnSpc>
              <a:buFont typeface="Courier New" panose="02070309020205020404" pitchFamily="49" charset="0"/>
              <a:buChar char="o"/>
            </a:pPr>
            <a:r>
              <a:rPr lang="es-ES_tradnl" altLang="fr-FR" sz="1400" dirty="0">
                <a:latin typeface="Verdana" panose="020B0604030504040204" pitchFamily="34" charset="0"/>
              </a:rPr>
              <a:t>Doxología.</a:t>
            </a:r>
          </a:p>
          <a:p>
            <a:pPr eaLnBrk="1" hangingPunct="1">
              <a:lnSpc>
                <a:spcPts val="2000"/>
              </a:lnSpc>
              <a:buFont typeface="Wingdings" panose="05000000000000000000" pitchFamily="2" charset="2"/>
              <a:buChar char="§"/>
            </a:pPr>
            <a:r>
              <a:rPr lang="es-ES_tradnl" altLang="fr-FR" sz="1400" dirty="0">
                <a:latin typeface="Verdana" panose="020B0604030504040204" pitchFamily="34" charset="0"/>
              </a:rPr>
              <a:t>Padrenuestro y rito de la paz.</a:t>
            </a:r>
          </a:p>
          <a:p>
            <a:pPr eaLnBrk="1" hangingPunct="1">
              <a:lnSpc>
                <a:spcPts val="2000"/>
              </a:lnSpc>
              <a:buFont typeface="Wingdings" panose="05000000000000000000" pitchFamily="2" charset="2"/>
              <a:buChar char="§"/>
            </a:pPr>
            <a:r>
              <a:rPr lang="es-ES_tradnl" altLang="fr-FR" sz="1400" dirty="0">
                <a:latin typeface="Verdana" panose="020B0604030504040204" pitchFamily="34" charset="0"/>
              </a:rPr>
              <a:t>Cordero de Dios y fracción del pan.</a:t>
            </a:r>
          </a:p>
          <a:p>
            <a:pPr eaLnBrk="1" hangingPunct="1">
              <a:lnSpc>
                <a:spcPts val="2000"/>
              </a:lnSpc>
              <a:buFont typeface="Wingdings" panose="05000000000000000000" pitchFamily="2" charset="2"/>
              <a:buChar char="§"/>
            </a:pPr>
            <a:r>
              <a:rPr lang="es-ES_tradnl" altLang="fr-FR" sz="1400" dirty="0">
                <a:latin typeface="Verdana" panose="020B0604030504040204" pitchFamily="34" charset="0"/>
              </a:rPr>
              <a:t>Distribución de la comunión.</a:t>
            </a:r>
            <a:endParaRPr lang="es-ES" altLang="fr-FR" sz="1400" dirty="0">
              <a:latin typeface="Verdana" panose="020B0604030504040204" pitchFamily="34" charset="0"/>
            </a:endParaRPr>
          </a:p>
        </p:txBody>
      </p:sp>
      <p:sp>
        <p:nvSpPr>
          <p:cNvPr id="15" name="14 Rectángulo">
            <a:extLst>
              <a:ext uri="{FF2B5EF4-FFF2-40B4-BE49-F238E27FC236}">
                <a16:creationId xmlns:a16="http://schemas.microsoft.com/office/drawing/2014/main" id="{C0C97342-ACFD-4CD1-BBAB-9D513C5880B9}"/>
              </a:ext>
            </a:extLst>
          </p:cNvPr>
          <p:cNvSpPr/>
          <p:nvPr/>
        </p:nvSpPr>
        <p:spPr>
          <a:xfrm>
            <a:off x="2051050" y="6092825"/>
            <a:ext cx="5256213" cy="62071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72000" bIns="0" anchor="ctr"/>
          <a:lstStyle>
            <a:lvl1pPr marL="171450" indent="-1714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ts val="2000"/>
              </a:lnSpc>
              <a:buFont typeface="Wingdings" panose="05000000000000000000" pitchFamily="2" charset="2"/>
              <a:buChar char="§"/>
            </a:pPr>
            <a:r>
              <a:rPr lang="es-ES_tradnl" altLang="fr-FR" sz="1400">
                <a:latin typeface="Verdana" panose="020B0604030504040204" pitchFamily="34" charset="0"/>
              </a:rPr>
              <a:t>Oración final.</a:t>
            </a:r>
          </a:p>
          <a:p>
            <a:pPr eaLnBrk="1" hangingPunct="1">
              <a:lnSpc>
                <a:spcPts val="2000"/>
              </a:lnSpc>
              <a:buFont typeface="Wingdings" panose="05000000000000000000" pitchFamily="2" charset="2"/>
              <a:buChar char="§"/>
            </a:pPr>
            <a:r>
              <a:rPr lang="es-ES_tradnl" altLang="fr-FR" sz="1400">
                <a:latin typeface="Verdana" panose="020B0604030504040204" pitchFamily="34" charset="0"/>
              </a:rPr>
              <a:t>Bendición y despedida.</a:t>
            </a:r>
            <a:endParaRPr lang="es-ES" altLang="fr-FR" sz="1400">
              <a:latin typeface="Verdana" panose="020B0604030504040204" pitchFamily="34" charset="0"/>
            </a:endParaRPr>
          </a:p>
        </p:txBody>
      </p:sp>
      <p:sp>
        <p:nvSpPr>
          <p:cNvPr id="16" name="15 Rectángulo">
            <a:extLst>
              <a:ext uri="{FF2B5EF4-FFF2-40B4-BE49-F238E27FC236}">
                <a16:creationId xmlns:a16="http://schemas.microsoft.com/office/drawing/2014/main" id="{4E3E6489-ED02-44D2-A339-17208E771507}"/>
              </a:ext>
            </a:extLst>
          </p:cNvPr>
          <p:cNvSpPr/>
          <p:nvPr/>
        </p:nvSpPr>
        <p:spPr>
          <a:xfrm>
            <a:off x="179388" y="1125538"/>
            <a:ext cx="1836737" cy="115093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rIns="72000" bIns="45711"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Ritos iniciales</a:t>
            </a:r>
          </a:p>
        </p:txBody>
      </p:sp>
      <p:sp>
        <p:nvSpPr>
          <p:cNvPr id="17" name="16 Rectángulo">
            <a:extLst>
              <a:ext uri="{FF2B5EF4-FFF2-40B4-BE49-F238E27FC236}">
                <a16:creationId xmlns:a16="http://schemas.microsoft.com/office/drawing/2014/main" id="{64DE463D-AA96-4885-B3E5-6B65D3620A87}"/>
              </a:ext>
            </a:extLst>
          </p:cNvPr>
          <p:cNvSpPr/>
          <p:nvPr/>
        </p:nvSpPr>
        <p:spPr>
          <a:xfrm>
            <a:off x="323850" y="2276475"/>
            <a:ext cx="1727200" cy="162083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rIns="36000" bIns="45711" anchor="ctr"/>
          <a:lstStyle/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4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LITURGIA DE LA PALABRA</a:t>
            </a:r>
          </a:p>
        </p:txBody>
      </p:sp>
      <p:sp>
        <p:nvSpPr>
          <p:cNvPr id="18" name="17 Rectángulo">
            <a:extLst>
              <a:ext uri="{FF2B5EF4-FFF2-40B4-BE49-F238E27FC236}">
                <a16:creationId xmlns:a16="http://schemas.microsoft.com/office/drawing/2014/main" id="{3831A34C-E6A4-4506-A22E-A973FB26756C}"/>
              </a:ext>
            </a:extLst>
          </p:cNvPr>
          <p:cNvSpPr/>
          <p:nvPr/>
        </p:nvSpPr>
        <p:spPr>
          <a:xfrm>
            <a:off x="323850" y="3933825"/>
            <a:ext cx="1727200" cy="2159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rIns="36000" bIns="45711"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es-ES_tradnl" altLang="fr-FR" sz="1400" b="1">
                <a:solidFill>
                  <a:schemeClr val="bg1"/>
                </a:solidFill>
                <a:latin typeface="Verdana" panose="020B0604030504040204" pitchFamily="34" charset="0"/>
              </a:rPr>
              <a:t>LITURGIA EUCARÍSTICA</a:t>
            </a:r>
          </a:p>
        </p:txBody>
      </p:sp>
      <p:sp>
        <p:nvSpPr>
          <p:cNvPr id="19" name="18 Rectángulo">
            <a:extLst>
              <a:ext uri="{FF2B5EF4-FFF2-40B4-BE49-F238E27FC236}">
                <a16:creationId xmlns:a16="http://schemas.microsoft.com/office/drawing/2014/main" id="{7E9B0E33-CFB0-42E1-9803-E4751C071E14}"/>
              </a:ext>
            </a:extLst>
          </p:cNvPr>
          <p:cNvSpPr/>
          <p:nvPr/>
        </p:nvSpPr>
        <p:spPr>
          <a:xfrm>
            <a:off x="179388" y="6092825"/>
            <a:ext cx="1836737" cy="62071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rIns="36000" bIns="45711"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Ritos finales</a:t>
            </a:r>
          </a:p>
        </p:txBody>
      </p:sp>
      <p:sp>
        <p:nvSpPr>
          <p:cNvPr id="23" name="22 Botón de acción: Comienzo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76D53022-8833-42B7-ADDB-BD39FC5E8367}"/>
              </a:ext>
            </a:extLst>
          </p:cNvPr>
          <p:cNvSpPr/>
          <p:nvPr/>
        </p:nvSpPr>
        <p:spPr>
          <a:xfrm>
            <a:off x="9001125" y="6705600"/>
            <a:ext cx="107950" cy="107950"/>
          </a:xfrm>
          <a:prstGeom prst="actionButtonBeginning">
            <a:avLst/>
          </a:prstGeom>
          <a:solidFill>
            <a:srgbClr val="FFFFFF">
              <a:alpha val="50196"/>
            </a:srgbClr>
          </a:solidFill>
          <a:ln w="3175">
            <a:solidFill>
              <a:srgbClr val="7F7F7F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 defTabSz="914352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4807DAC-E025-4A43-9DDD-65B3B7390F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6" t="33780" r="10281" b="7173"/>
          <a:stretch/>
        </p:blipFill>
        <p:spPr>
          <a:xfrm>
            <a:off x="6732240" y="3933056"/>
            <a:ext cx="2306487" cy="280831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1BACF92-4B1E-4276-A0D1-CD1C35BD3F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0" t="14928" r="12490" b="4175"/>
          <a:stretch/>
        </p:blipFill>
        <p:spPr>
          <a:xfrm>
            <a:off x="7092280" y="1052736"/>
            <a:ext cx="1944216" cy="2623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  <p:bldP spid="10" grpId="0" animBg="1" autoUpdateAnimBg="0"/>
      <p:bldP spid="12" grpId="0" animBg="1" autoUpdateAnimBg="0"/>
      <p:bldP spid="15" grpId="0" animBg="1" autoUpdateAnimBg="0"/>
      <p:bldP spid="16" grpId="0" animBg="1" autoUpdateAnimBg="0"/>
      <p:bldP spid="17" grpId="0" animBg="1" autoUpdateAnimBg="0"/>
      <p:bldP spid="18" grpId="0" animBg="1" autoUpdateAnimBg="0"/>
      <p:bldP spid="19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>
            <a:extLst>
              <a:ext uri="{FF2B5EF4-FFF2-40B4-BE49-F238E27FC236}">
                <a16:creationId xmlns:a16="http://schemas.microsoft.com/office/drawing/2014/main" id="{66C1BE0A-C66B-44C9-A7FE-AD1638305BF1}"/>
              </a:ext>
            </a:extLst>
          </p:cNvPr>
          <p:cNvSpPr/>
          <p:nvPr/>
        </p:nvSpPr>
        <p:spPr>
          <a:xfrm>
            <a:off x="-36513" y="476250"/>
            <a:ext cx="5184776" cy="5397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>
            <a:lvl1pPr defTabSz="912813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s-ES_tradnl" altLang="fr-FR" sz="1600" b="1">
                <a:solidFill>
                  <a:schemeClr val="bg1"/>
                </a:solidFill>
                <a:latin typeface="Verdana" panose="020B0604030504040204" pitchFamily="34" charset="0"/>
              </a:rPr>
              <a:t> 5. El culto eucarístico</a:t>
            </a:r>
            <a:endParaRPr lang="es-ES" altLang="fr-FR" sz="160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22" name="21 Rectángulo">
            <a:extLst>
              <a:ext uri="{FF2B5EF4-FFF2-40B4-BE49-F238E27FC236}">
                <a16:creationId xmlns:a16="http://schemas.microsoft.com/office/drawing/2014/main" id="{93F181EB-C2AD-4266-B9B8-497B26FF8129}"/>
              </a:ext>
            </a:extLst>
          </p:cNvPr>
          <p:cNvSpPr/>
          <p:nvPr/>
        </p:nvSpPr>
        <p:spPr>
          <a:xfrm>
            <a:off x="3783013" y="2997200"/>
            <a:ext cx="5181600" cy="1206500"/>
          </a:xfrm>
          <a:prstGeom prst="rect">
            <a:avLst/>
          </a:prstGeom>
          <a:solidFill>
            <a:srgbClr val="FFDA6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0" rIns="91422" bIns="45711" anchor="ctr"/>
          <a:lstStyle>
            <a:lvl1pPr marL="285750" indent="-1968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ts val="2400"/>
              </a:lnSpc>
              <a:spcBef>
                <a:spcPts val="600"/>
              </a:spcBef>
              <a:buFont typeface="Times New Roman" panose="02020603050405020304" pitchFamily="18" charset="0"/>
              <a:buChar char="●"/>
            </a:pPr>
            <a:r>
              <a:rPr lang="es-ES_tradnl" altLang="fr-FR" sz="1600">
                <a:latin typeface="Verdana" panose="020B0604030504040204" pitchFamily="34" charset="0"/>
                <a:cs typeface="Arial" panose="020B0604020202020204" pitchFamily="34" charset="0"/>
              </a:rPr>
              <a:t>Para llevar la comunión a los enfermos.</a:t>
            </a:r>
            <a:endParaRPr lang="es-ES_tradnl" altLang="fr-FR" sz="1600">
              <a:latin typeface="Verdana" panose="020B0604030504040204" pitchFamily="34" charset="0"/>
            </a:endParaRPr>
          </a:p>
          <a:p>
            <a:pPr eaLnBrk="1" hangingPunct="1">
              <a:lnSpc>
                <a:spcPts val="2400"/>
              </a:lnSpc>
              <a:spcBef>
                <a:spcPts val="600"/>
              </a:spcBef>
              <a:buFont typeface="Times New Roman" panose="02020603050405020304" pitchFamily="18" charset="0"/>
              <a:buChar char="●"/>
            </a:pPr>
            <a:r>
              <a:rPr lang="es-ES_tradnl" altLang="fr-FR" sz="1600">
                <a:latin typeface="Verdana" panose="020B0604030504040204" pitchFamily="34" charset="0"/>
              </a:rPr>
              <a:t>Para facilitar la adoración de los fieles.</a:t>
            </a:r>
          </a:p>
        </p:txBody>
      </p:sp>
      <p:sp>
        <p:nvSpPr>
          <p:cNvPr id="12" name="11 Rectángulo">
            <a:extLst>
              <a:ext uri="{FF2B5EF4-FFF2-40B4-BE49-F238E27FC236}">
                <a16:creationId xmlns:a16="http://schemas.microsoft.com/office/drawing/2014/main" id="{B3CD94BA-CAD3-4DF2-BCC4-15FE156CE09C}"/>
              </a:ext>
            </a:extLst>
          </p:cNvPr>
          <p:cNvSpPr/>
          <p:nvPr/>
        </p:nvSpPr>
        <p:spPr>
          <a:xfrm>
            <a:off x="3598863" y="1196975"/>
            <a:ext cx="5365750" cy="1655763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800" tIns="45711" rIns="91422" bIns="45711" anchor="ctr"/>
          <a:lstStyle>
            <a:lvl1pPr marL="265113" indent="-265113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s-ES_tradnl" altLang="fr-FR" sz="1600">
                <a:latin typeface="Verdana" panose="020B0604030504040204" pitchFamily="34" charset="0"/>
                <a:cs typeface="Arial" panose="020B0604020202020204" pitchFamily="34" charset="0"/>
              </a:rPr>
              <a:t>Tras la celebración eucarística, Jesús se queda presente en las formas consagradas, en el sagrario.</a:t>
            </a:r>
          </a:p>
          <a:p>
            <a:pPr eaLnBrk="1" hangingPunct="1">
              <a:lnSpc>
                <a:spcPts val="24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s-ES_tradnl" altLang="fr-FR" sz="1600">
                <a:latin typeface="Verdana" panose="020B0604030504040204" pitchFamily="34" charset="0"/>
                <a:cs typeface="Arial" panose="020B0604020202020204" pitchFamily="34" charset="0"/>
              </a:rPr>
              <a:t>Las formas se conservan por dos motivos:</a:t>
            </a:r>
          </a:p>
        </p:txBody>
      </p:sp>
      <p:sp>
        <p:nvSpPr>
          <p:cNvPr id="14" name="13 Rectángulo">
            <a:extLst>
              <a:ext uri="{FF2B5EF4-FFF2-40B4-BE49-F238E27FC236}">
                <a16:creationId xmlns:a16="http://schemas.microsoft.com/office/drawing/2014/main" id="{EA72895F-0F69-48E3-A6FA-89CAA7A5C4ED}"/>
              </a:ext>
            </a:extLst>
          </p:cNvPr>
          <p:cNvSpPr/>
          <p:nvPr/>
        </p:nvSpPr>
        <p:spPr>
          <a:xfrm>
            <a:off x="3598863" y="4329113"/>
            <a:ext cx="5365750" cy="2376487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200" tIns="45711" rIns="91422" bIns="45711" anchor="ctr"/>
          <a:lstStyle>
            <a:lvl1pPr marL="265113" indent="-265113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s-ES_tradnl" altLang="fr-FR" sz="1600">
                <a:latin typeface="Verdana" panose="020B0604030504040204" pitchFamily="34" charset="0"/>
                <a:cs typeface="Arial" panose="020B0604020202020204" pitchFamily="34" charset="0"/>
              </a:rPr>
              <a:t>Como muestra de respeto hacia Jesús sacramentado, se hace una genuflexión al pasar ante el sagrario.</a:t>
            </a:r>
          </a:p>
          <a:p>
            <a:pPr eaLnBrk="1" hangingPunct="1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s-ES_tradnl" altLang="fr-FR" sz="1600">
                <a:latin typeface="Verdana" panose="020B0604030504040204" pitchFamily="34" charset="0"/>
                <a:cs typeface="Arial" panose="020B0604020202020204" pitchFamily="34" charset="0"/>
              </a:rPr>
              <a:t>La sagrada Eucaristía se presenta también a los fieles para la adoración pública y solemne, en festividades como el Corpus Christi.</a:t>
            </a:r>
          </a:p>
        </p:txBody>
      </p:sp>
      <p:sp>
        <p:nvSpPr>
          <p:cNvPr id="18" name="17 Botón de acción: Comienzo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0811B1A5-DA02-4E38-87D0-4E5B1D87792D}"/>
              </a:ext>
            </a:extLst>
          </p:cNvPr>
          <p:cNvSpPr/>
          <p:nvPr/>
        </p:nvSpPr>
        <p:spPr>
          <a:xfrm>
            <a:off x="9001125" y="6705600"/>
            <a:ext cx="107950" cy="107950"/>
          </a:xfrm>
          <a:prstGeom prst="actionButtonBeginning">
            <a:avLst/>
          </a:prstGeom>
          <a:solidFill>
            <a:srgbClr val="FFFFFF">
              <a:alpha val="50196"/>
            </a:srgbClr>
          </a:solidFill>
          <a:ln w="3175">
            <a:solidFill>
              <a:srgbClr val="7F7F7F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 defTabSz="914352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2" name="Picture 14">
            <a:extLst>
              <a:ext uri="{FF2B5EF4-FFF2-40B4-BE49-F238E27FC236}">
                <a16:creationId xmlns:a16="http://schemas.microsoft.com/office/drawing/2014/main" id="{268AD5C4-CFC6-4F83-B4B4-54D2A7D06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96975"/>
            <a:ext cx="3384550" cy="521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5 Rectángulo">
            <a:extLst>
              <a:ext uri="{FF2B5EF4-FFF2-40B4-BE49-F238E27FC236}">
                <a16:creationId xmlns:a16="http://schemas.microsoft.com/office/drawing/2014/main" id="{27EEBD01-237E-4EA4-98DA-34D98C24DD3D}"/>
              </a:ext>
            </a:extLst>
          </p:cNvPr>
          <p:cNvSpPr/>
          <p:nvPr/>
        </p:nvSpPr>
        <p:spPr>
          <a:xfrm>
            <a:off x="179388" y="5194300"/>
            <a:ext cx="3384550" cy="15113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0" rIns="216000" bIns="45711"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ts val="2400"/>
              </a:lnSpc>
              <a:spcBef>
                <a:spcPts val="600"/>
              </a:spcBef>
            </a:pPr>
            <a:r>
              <a:rPr lang="es-ES_tradnl" altLang="fr-FR" sz="1600" b="1" i="1"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Sepan que yo estoy con ustedes todos los días hasta el final de los tiempos </a:t>
            </a:r>
            <a:r>
              <a:rPr lang="es-ES_tradnl" altLang="fr-FR" sz="1600" b="1"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(Mt 28, 21).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>
            <a:extLst>
              <a:ext uri="{FF2B5EF4-FFF2-40B4-BE49-F238E27FC236}">
                <a16:creationId xmlns:a16="http://schemas.microsoft.com/office/drawing/2014/main" id="{29DF3B07-C82E-4C05-A066-72F8F45D7DB3}"/>
              </a:ext>
            </a:extLst>
          </p:cNvPr>
          <p:cNvSpPr/>
          <p:nvPr/>
        </p:nvSpPr>
        <p:spPr>
          <a:xfrm>
            <a:off x="-36513" y="476250"/>
            <a:ext cx="5976938" cy="5397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>
            <a:lvl1pPr defTabSz="912813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s-ES_tradnl" altLang="fr-FR" sz="1600" b="1">
                <a:solidFill>
                  <a:schemeClr val="bg1"/>
                </a:solidFill>
                <a:latin typeface="Verdana" panose="020B0604030504040204" pitchFamily="34" charset="0"/>
              </a:rPr>
              <a:t> 6. El día del Señor</a:t>
            </a:r>
            <a:endParaRPr lang="es-ES" altLang="fr-FR" sz="160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15" name="14 Rectángulo">
            <a:extLst>
              <a:ext uri="{FF2B5EF4-FFF2-40B4-BE49-F238E27FC236}">
                <a16:creationId xmlns:a16="http://schemas.microsoft.com/office/drawing/2014/main" id="{586787EC-B216-4D7D-9EE0-187448A36BCA}"/>
              </a:ext>
            </a:extLst>
          </p:cNvPr>
          <p:cNvSpPr/>
          <p:nvPr/>
        </p:nvSpPr>
        <p:spPr>
          <a:xfrm>
            <a:off x="179388" y="2457450"/>
            <a:ext cx="4679950" cy="2879725"/>
          </a:xfrm>
          <a:prstGeom prst="rect">
            <a:avLst/>
          </a:prstGeom>
          <a:solidFill>
            <a:srgbClr val="FFD68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180000" bIns="45711" anchor="ctr"/>
          <a:lstStyle>
            <a:lvl1pPr marL="285750" indent="-201613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ts val="2400"/>
              </a:lnSpc>
              <a:spcBef>
                <a:spcPts val="1200"/>
              </a:spcBef>
              <a:spcAft>
                <a:spcPts val="600"/>
              </a:spcAft>
              <a:buFont typeface="Times New Roman" panose="02020603050405020304" pitchFamily="18" charset="0"/>
              <a:buChar char="●"/>
            </a:pPr>
            <a:r>
              <a:rPr lang="es-ES_tradnl" altLang="fr-FR" sz="1700">
                <a:latin typeface="Verdana" panose="020B0604030504040204" pitchFamily="34" charset="0"/>
                <a:cs typeface="Arial" panose="020B0604020202020204" pitchFamily="34" charset="0"/>
              </a:rPr>
              <a:t>En el </a:t>
            </a:r>
            <a:r>
              <a:rPr lang="es-ES_tradnl" altLang="fr-FR" sz="1700" b="1">
                <a:latin typeface="Verdana" panose="020B0604030504040204" pitchFamily="34" charset="0"/>
                <a:cs typeface="Arial" panose="020B0604020202020204" pitchFamily="34" charset="0"/>
              </a:rPr>
              <a:t>judaísmo,</a:t>
            </a:r>
            <a:r>
              <a:rPr lang="es-ES_tradnl" altLang="fr-FR" sz="1700">
                <a:latin typeface="Verdana" panose="020B0604030504040204" pitchFamily="34" charset="0"/>
                <a:cs typeface="Arial" panose="020B0604020202020204" pitchFamily="34" charset="0"/>
              </a:rPr>
              <a:t> el día dedicado a Dios es el sábado, en recuerdo del descanso de Dios al término de la Creación.</a:t>
            </a:r>
          </a:p>
          <a:p>
            <a:pPr eaLnBrk="1" hangingPunct="1">
              <a:lnSpc>
                <a:spcPts val="2400"/>
              </a:lnSpc>
              <a:spcBef>
                <a:spcPts val="1200"/>
              </a:spcBef>
              <a:spcAft>
                <a:spcPts val="600"/>
              </a:spcAft>
              <a:buFont typeface="Times New Roman" panose="02020603050405020304" pitchFamily="18" charset="0"/>
              <a:buChar char="●"/>
            </a:pPr>
            <a:r>
              <a:rPr lang="es-ES_tradnl" altLang="fr-FR" sz="1700">
                <a:latin typeface="Verdana" panose="020B0604030504040204" pitchFamily="34" charset="0"/>
              </a:rPr>
              <a:t>En el </a:t>
            </a:r>
            <a:r>
              <a:rPr lang="es-ES_tradnl" altLang="fr-FR" sz="1700" b="1">
                <a:latin typeface="Verdana" panose="020B0604030504040204" pitchFamily="34" charset="0"/>
              </a:rPr>
              <a:t>cristianismo, </a:t>
            </a:r>
            <a:r>
              <a:rPr lang="es-ES_tradnl" altLang="fr-FR" sz="1700">
                <a:latin typeface="Verdana" panose="020B0604030504040204" pitchFamily="34" charset="0"/>
              </a:rPr>
              <a:t>ese día es el domingo, en conmemoración de la Resurrección de Cristo.</a:t>
            </a:r>
          </a:p>
        </p:txBody>
      </p:sp>
      <p:sp>
        <p:nvSpPr>
          <p:cNvPr id="10" name="9 Rectángulo">
            <a:extLst>
              <a:ext uri="{FF2B5EF4-FFF2-40B4-BE49-F238E27FC236}">
                <a16:creationId xmlns:a16="http://schemas.microsoft.com/office/drawing/2014/main" id="{CE9DD9EF-AD72-47E5-9D31-7E72697BB5B6}"/>
              </a:ext>
            </a:extLst>
          </p:cNvPr>
          <p:cNvSpPr/>
          <p:nvPr/>
        </p:nvSpPr>
        <p:spPr>
          <a:xfrm>
            <a:off x="0" y="1052513"/>
            <a:ext cx="4822825" cy="1368425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45711" rIns="91422" bIns="45711" anchor="ctr"/>
          <a:lstStyle>
            <a:lvl1pPr marL="258763" indent="-258763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ts val="2400"/>
              </a:lnSpc>
              <a:buFont typeface="Wingdings" panose="05000000000000000000" pitchFamily="2" charset="2"/>
              <a:buChar char="q"/>
            </a:pPr>
            <a:r>
              <a:rPr lang="es-ES_tradnl" altLang="fr-FR" sz="1700">
                <a:latin typeface="Verdana" panose="020B0604030504040204" pitchFamily="34" charset="0"/>
                <a:cs typeface="Arial" panose="020B0604020202020204" pitchFamily="34" charset="0"/>
              </a:rPr>
              <a:t>El tercer mandamiento, «santificarás las fiestas», nos exhorta a descansar y a dar culto a Dios.</a:t>
            </a:r>
          </a:p>
        </p:txBody>
      </p:sp>
      <p:sp>
        <p:nvSpPr>
          <p:cNvPr id="19" name="18 Botón de acción: Comienzo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93AD4E9B-1E17-461F-AF7B-297A5BE5AACE}"/>
              </a:ext>
            </a:extLst>
          </p:cNvPr>
          <p:cNvSpPr/>
          <p:nvPr/>
        </p:nvSpPr>
        <p:spPr>
          <a:xfrm>
            <a:off x="9001125" y="6705600"/>
            <a:ext cx="107950" cy="107950"/>
          </a:xfrm>
          <a:prstGeom prst="actionButtonBeginning">
            <a:avLst/>
          </a:prstGeom>
          <a:solidFill>
            <a:srgbClr val="FFFFFF">
              <a:alpha val="50196"/>
            </a:srgbClr>
          </a:solidFill>
          <a:ln w="3175">
            <a:solidFill>
              <a:srgbClr val="7F7F7F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 defTabSz="914352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4" name="13 Rectángulo">
            <a:extLst>
              <a:ext uri="{FF2B5EF4-FFF2-40B4-BE49-F238E27FC236}">
                <a16:creationId xmlns:a16="http://schemas.microsoft.com/office/drawing/2014/main" id="{CCE186CC-A53E-4C36-AAFB-A8604E9376B8}"/>
              </a:ext>
            </a:extLst>
          </p:cNvPr>
          <p:cNvSpPr/>
          <p:nvPr/>
        </p:nvSpPr>
        <p:spPr>
          <a:xfrm>
            <a:off x="0" y="5495925"/>
            <a:ext cx="4822825" cy="8128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45711" rIns="91422" bIns="45711" anchor="ctr"/>
          <a:lstStyle/>
          <a:p>
            <a:pPr marL="258763" indent="-258763">
              <a:lnSpc>
                <a:spcPts val="2400"/>
              </a:lnSpc>
              <a:buFont typeface="Wingdings" pitchFamily="2" charset="2"/>
              <a:buChar char="q"/>
              <a:defRPr/>
            </a:pPr>
            <a:r>
              <a:rPr lang="es-ES_tradnl" sz="1700" dirty="0">
                <a:solidFill>
                  <a:schemeClr val="tx1"/>
                </a:solidFill>
                <a:latin typeface="Verdana" pitchFamily="34" charset="0"/>
              </a:rPr>
              <a:t>Por eso, la Iglesia muestra la necesidad de acudir a Misa cada domingo.</a:t>
            </a:r>
          </a:p>
        </p:txBody>
      </p:sp>
      <p:grpSp>
        <p:nvGrpSpPr>
          <p:cNvPr id="2" name="1 Grupo">
            <a:extLst>
              <a:ext uri="{FF2B5EF4-FFF2-40B4-BE49-F238E27FC236}">
                <a16:creationId xmlns:a16="http://schemas.microsoft.com/office/drawing/2014/main" id="{9BE6746E-21B1-477A-93A1-B9F1852CF199}"/>
              </a:ext>
            </a:extLst>
          </p:cNvPr>
          <p:cNvGrpSpPr>
            <a:grpSpLocks/>
          </p:cNvGrpSpPr>
          <p:nvPr/>
        </p:nvGrpSpPr>
        <p:grpSpPr bwMode="auto">
          <a:xfrm>
            <a:off x="5076825" y="1196975"/>
            <a:ext cx="3887788" cy="5472113"/>
            <a:chOff x="5076056" y="1196751"/>
            <a:chExt cx="3888556" cy="5472000"/>
          </a:xfrm>
        </p:grpSpPr>
        <p:sp>
          <p:nvSpPr>
            <p:cNvPr id="21" name="20 Rectángulo">
              <a:extLst>
                <a:ext uri="{FF2B5EF4-FFF2-40B4-BE49-F238E27FC236}">
                  <a16:creationId xmlns:a16="http://schemas.microsoft.com/office/drawing/2014/main" id="{B6744210-C292-4422-BD9A-973FF3F02595}"/>
                </a:ext>
              </a:extLst>
            </p:cNvPr>
            <p:cNvSpPr/>
            <p:nvPr/>
          </p:nvSpPr>
          <p:spPr>
            <a:xfrm>
              <a:off x="5076056" y="1196751"/>
              <a:ext cx="3888556" cy="5472000"/>
            </a:xfrm>
            <a:prstGeom prst="rect">
              <a:avLst/>
            </a:prstGeom>
            <a:solidFill>
              <a:srgbClr val="604A7B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2" tIns="45711" rIns="180000" bIns="45711" anchor="ctr"/>
            <a:lstStyle/>
            <a:p>
              <a:pPr marL="84137">
                <a:lnSpc>
                  <a:spcPts val="2400"/>
                </a:lnSpc>
                <a:spcBef>
                  <a:spcPts val="1200"/>
                </a:spcBef>
                <a:spcAft>
                  <a:spcPts val="600"/>
                </a:spcAft>
                <a:defRPr/>
              </a:pPr>
              <a:endParaRPr lang="es-ES_tradnl" sz="1700" dirty="0">
                <a:solidFill>
                  <a:schemeClr val="tx1"/>
                </a:solidFill>
                <a:latin typeface="Verdana" pitchFamily="34" charset="0"/>
                <a:ea typeface="Verdana"/>
                <a:cs typeface="Verdana"/>
              </a:endParaRPr>
            </a:p>
          </p:txBody>
        </p:sp>
        <p:pic>
          <p:nvPicPr>
            <p:cNvPr id="19473" name="Picture 13">
              <a:extLst>
                <a:ext uri="{FF2B5EF4-FFF2-40B4-BE49-F238E27FC236}">
                  <a16:creationId xmlns:a16="http://schemas.microsoft.com/office/drawing/2014/main" id="{E155C49C-E9DD-4163-83CD-1C43555E04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9589" y="1196752"/>
              <a:ext cx="3161489" cy="38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15 Rectángulo">
            <a:extLst>
              <a:ext uri="{FF2B5EF4-FFF2-40B4-BE49-F238E27FC236}">
                <a16:creationId xmlns:a16="http://schemas.microsoft.com/office/drawing/2014/main" id="{6C322BAD-8C76-4CD4-9E38-59C481D8112C}"/>
              </a:ext>
            </a:extLst>
          </p:cNvPr>
          <p:cNvSpPr/>
          <p:nvPr/>
        </p:nvSpPr>
        <p:spPr>
          <a:xfrm>
            <a:off x="5076825" y="5013325"/>
            <a:ext cx="3887788" cy="1655763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45711" rIns="180000" bIns="45711" anchor="ctr"/>
          <a:lstStyle>
            <a:lvl1pPr marL="63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ts val="2500"/>
              </a:lnSpc>
            </a:pPr>
            <a:r>
              <a:rPr lang="es-ES_tradnl" altLang="fr-FR" sz="1600" b="1"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El domingo es un día que tenemos que aprovechar para cuidar especialmente el trato con Dios y con los demás.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" grpId="0"/>
      <p:bldP spid="14" grpId="0"/>
    </p:bld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6256</TotalTime>
  <Words>726</Words>
  <Application>Microsoft Office PowerPoint</Application>
  <PresentationFormat>Affichage à l'écran (4:3)</PresentationFormat>
  <Paragraphs>81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5" baseType="lpstr">
      <vt:lpstr>Calibri</vt:lpstr>
      <vt:lpstr>MS PGothic</vt:lpstr>
      <vt:lpstr>Arial</vt:lpstr>
      <vt:lpstr>Verdana</vt:lpstr>
      <vt:lpstr>Wingdings</vt:lpstr>
      <vt:lpstr>Times New Roman</vt:lpstr>
      <vt:lpstr>Courier New</vt:lpstr>
      <vt:lpstr>Tema de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David</dc:creator>
  <cp:lastModifiedBy>Azucena Rios</cp:lastModifiedBy>
  <cp:revision>456</cp:revision>
  <dcterms:created xsi:type="dcterms:W3CDTF">2011-11-08T11:49:02Z</dcterms:created>
  <dcterms:modified xsi:type="dcterms:W3CDTF">2022-02-12T12:55:47Z</dcterms:modified>
</cp:coreProperties>
</file>