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1" r:id="rId3"/>
    <p:sldId id="276" r:id="rId4"/>
    <p:sldId id="274" r:id="rId5"/>
    <p:sldId id="259" r:id="rId6"/>
    <p:sldId id="277" r:id="rId7"/>
    <p:sldId id="275" r:id="rId8"/>
    <p:sldId id="278" r:id="rId9"/>
    <p:sldId id="260" r:id="rId10"/>
    <p:sldId id="279" r:id="rId11"/>
    <p:sldId id="280" r:id="rId12"/>
    <p:sldId id="281" r:id="rId13"/>
    <p:sldId id="261" r:id="rId14"/>
    <p:sldId id="282" r:id="rId15"/>
    <p:sldId id="283" r:id="rId16"/>
    <p:sldId id="284" r:id="rId17"/>
    <p:sldId id="262" r:id="rId18"/>
    <p:sldId id="285" r:id="rId19"/>
    <p:sldId id="286" r:id="rId20"/>
    <p:sldId id="287" r:id="rId21"/>
    <p:sldId id="263" r:id="rId22"/>
    <p:sldId id="289" r:id="rId23"/>
    <p:sldId id="288" r:id="rId24"/>
    <p:sldId id="290" r:id="rId25"/>
    <p:sldId id="264" r:id="rId26"/>
    <p:sldId id="292" r:id="rId27"/>
    <p:sldId id="291" r:id="rId28"/>
    <p:sldId id="293" r:id="rId29"/>
    <p:sldId id="265" r:id="rId30"/>
    <p:sldId id="294" r:id="rId31"/>
    <p:sldId id="295" r:id="rId32"/>
    <p:sldId id="296" r:id="rId33"/>
    <p:sldId id="266" r:id="rId34"/>
    <p:sldId id="297" r:id="rId35"/>
    <p:sldId id="298" r:id="rId36"/>
    <p:sldId id="299" r:id="rId37"/>
    <p:sldId id="267" r:id="rId38"/>
    <p:sldId id="300" r:id="rId39"/>
    <p:sldId id="301" r:id="rId40"/>
    <p:sldId id="302" r:id="rId41"/>
    <p:sldId id="268" r:id="rId42"/>
    <p:sldId id="303" r:id="rId43"/>
    <p:sldId id="304" r:id="rId44"/>
    <p:sldId id="305" r:id="rId45"/>
    <p:sldId id="269" r:id="rId46"/>
    <p:sldId id="306" r:id="rId47"/>
    <p:sldId id="307" r:id="rId48"/>
    <p:sldId id="308" r:id="rId49"/>
    <p:sldId id="271" r:id="rId50"/>
    <p:sldId id="309" r:id="rId51"/>
    <p:sldId id="310" r:id="rId52"/>
    <p:sldId id="311" r:id="rId53"/>
    <p:sldId id="270" r:id="rId54"/>
    <p:sldId id="312" r:id="rId55"/>
    <p:sldId id="313" r:id="rId56"/>
    <p:sldId id="314" r:id="rId57"/>
    <p:sldId id="272" r:id="rId58"/>
    <p:sldId id="315" r:id="rId59"/>
    <p:sldId id="316" r:id="rId60"/>
    <p:sldId id="318" r:id="rId61"/>
    <p:sldId id="273" r:id="rId62"/>
    <p:sldId id="319" r:id="rId63"/>
    <p:sldId id="320" r:id="rId64"/>
    <p:sldId id="258" r:id="rId65"/>
    <p:sldId id="322" r:id="rId66"/>
    <p:sldId id="323" r:id="rId67"/>
    <p:sldId id="324" r:id="rId68"/>
  </p:sldIdLst>
  <p:sldSz cx="12192000" cy="6858000"/>
  <p:notesSz cx="6858000" cy="9144000"/>
  <p:defaultTextStyle>
    <a:defPPr>
      <a:defRPr lang="es-C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7"/>
    <p:restoredTop sz="94654"/>
  </p:normalViewPr>
  <p:slideViewPr>
    <p:cSldViewPr snapToGrid="0" snapToObjects="1">
      <p:cViewPr>
        <p:scale>
          <a:sx n="96" d="100"/>
          <a:sy n="96" d="100"/>
        </p:scale>
        <p:origin x="704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C2EDC-B1B6-934C-9C18-23FF42FEE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A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18454E-5C38-7A44-86C2-C157D6DD4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9E3CED-27F8-B14C-B279-26A12B7D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70C3-C272-E042-900D-166C66EA66FE}" type="datetimeFigureOut">
              <a:rPr lang="es-CA" smtClean="0"/>
              <a:t>2021-03-03</a:t>
            </a:fld>
            <a:endParaRPr lang="es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BA10E5-50E7-034A-A174-1F2DC2F1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3D7FD3-F21C-FD49-B587-EE906945C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0F20-0E02-694C-9149-BA291258D4E2}" type="slidenum">
              <a:rPr lang="es-CA" smtClean="0"/>
              <a:t>‹Nº›</a:t>
            </a:fld>
            <a:endParaRPr lang="es-CA"/>
          </a:p>
        </p:txBody>
      </p:sp>
    </p:spTree>
    <p:extLst>
      <p:ext uri="{BB962C8B-B14F-4D97-AF65-F5344CB8AC3E}">
        <p14:creationId xmlns:p14="http://schemas.microsoft.com/office/powerpoint/2010/main" val="525329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91D2D-665F-5044-835D-9F0165756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86D706-0011-5A47-8EAA-701568888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3E44E4-05AE-FC40-899C-DA62B7F1D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70C3-C272-E042-900D-166C66EA66FE}" type="datetimeFigureOut">
              <a:rPr lang="es-CA" smtClean="0"/>
              <a:t>2021-03-03</a:t>
            </a:fld>
            <a:endParaRPr lang="es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C362B7-9896-894B-9975-EAAFFA558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416871-2632-1A44-B790-06A78C38A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0F20-0E02-694C-9149-BA291258D4E2}" type="slidenum">
              <a:rPr lang="es-CA" smtClean="0"/>
              <a:t>‹Nº›</a:t>
            </a:fld>
            <a:endParaRPr lang="es-CA"/>
          </a:p>
        </p:txBody>
      </p:sp>
    </p:spTree>
    <p:extLst>
      <p:ext uri="{BB962C8B-B14F-4D97-AF65-F5344CB8AC3E}">
        <p14:creationId xmlns:p14="http://schemas.microsoft.com/office/powerpoint/2010/main" val="55159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C63C8C-3461-D94E-ABAF-66716619F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F8571E-EB95-8A46-846B-1D723F0BB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FD9AC7-8191-F942-8D12-49A2A92C4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70C3-C272-E042-900D-166C66EA66FE}" type="datetimeFigureOut">
              <a:rPr lang="es-CA" smtClean="0"/>
              <a:t>2021-03-03</a:t>
            </a:fld>
            <a:endParaRPr lang="es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8E2A6F-CF6A-CA4D-A1D9-831316138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26B377-4FAF-1A45-9AB6-4EA433838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0F20-0E02-694C-9149-BA291258D4E2}" type="slidenum">
              <a:rPr lang="es-CA" smtClean="0"/>
              <a:t>‹Nº›</a:t>
            </a:fld>
            <a:endParaRPr lang="es-CA"/>
          </a:p>
        </p:txBody>
      </p:sp>
    </p:spTree>
    <p:extLst>
      <p:ext uri="{BB962C8B-B14F-4D97-AF65-F5344CB8AC3E}">
        <p14:creationId xmlns:p14="http://schemas.microsoft.com/office/powerpoint/2010/main" val="181940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59A6B-8F7C-8646-940F-BAF345E1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06047C-D787-0341-A958-C8FDFCBEB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467759-7504-0049-9235-13BB1EFA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70C3-C272-E042-900D-166C66EA66FE}" type="datetimeFigureOut">
              <a:rPr lang="es-CA" smtClean="0"/>
              <a:t>2021-03-03</a:t>
            </a:fld>
            <a:endParaRPr lang="es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A01FEA-04ED-AB4B-BE9E-F3F30A324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DA4FC3-9E1B-9D4A-A008-488C1392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0F20-0E02-694C-9149-BA291258D4E2}" type="slidenum">
              <a:rPr lang="es-CA" smtClean="0"/>
              <a:t>‹Nº›</a:t>
            </a:fld>
            <a:endParaRPr lang="es-CA"/>
          </a:p>
        </p:txBody>
      </p:sp>
    </p:spTree>
    <p:extLst>
      <p:ext uri="{BB962C8B-B14F-4D97-AF65-F5344CB8AC3E}">
        <p14:creationId xmlns:p14="http://schemas.microsoft.com/office/powerpoint/2010/main" val="166051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49D5F-5DEB-C641-B953-3F4CFF122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D6C12A-CF7A-D44D-8766-6E187ED3A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8C9408-58A9-DD4C-9E80-06D36AAE6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70C3-C272-E042-900D-166C66EA66FE}" type="datetimeFigureOut">
              <a:rPr lang="es-CA" smtClean="0"/>
              <a:t>2021-03-03</a:t>
            </a:fld>
            <a:endParaRPr lang="es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F16E74-3207-7649-AB3E-5FBFB345E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894F94-521A-6E49-8219-58F91F2EA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0F20-0E02-694C-9149-BA291258D4E2}" type="slidenum">
              <a:rPr lang="es-CA" smtClean="0"/>
              <a:t>‹Nº›</a:t>
            </a:fld>
            <a:endParaRPr lang="es-CA"/>
          </a:p>
        </p:txBody>
      </p:sp>
    </p:spTree>
    <p:extLst>
      <p:ext uri="{BB962C8B-B14F-4D97-AF65-F5344CB8AC3E}">
        <p14:creationId xmlns:p14="http://schemas.microsoft.com/office/powerpoint/2010/main" val="166535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5C2B4-08FF-324F-98AC-E4EFFF7D4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30A8C3-5376-5746-923F-D5C560BCA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A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2D4B0A-0025-0348-9C69-69DE0CFE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A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70F13C-D475-014F-B458-2A08C1AD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70C3-C272-E042-900D-166C66EA66FE}" type="datetimeFigureOut">
              <a:rPr lang="es-CA" smtClean="0"/>
              <a:t>2021-03-03</a:t>
            </a:fld>
            <a:endParaRPr lang="es-C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125AA4-07B6-DB49-88AB-E08AE0CFF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CD31C5-E62B-A04D-BC15-A69AA695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0F20-0E02-694C-9149-BA291258D4E2}" type="slidenum">
              <a:rPr lang="es-CA" smtClean="0"/>
              <a:t>‹Nº›</a:t>
            </a:fld>
            <a:endParaRPr lang="es-CA"/>
          </a:p>
        </p:txBody>
      </p:sp>
    </p:spTree>
    <p:extLst>
      <p:ext uri="{BB962C8B-B14F-4D97-AF65-F5344CB8AC3E}">
        <p14:creationId xmlns:p14="http://schemas.microsoft.com/office/powerpoint/2010/main" val="279603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82A14-EAAF-F842-90E9-8B2A80438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C25262-41AC-3745-A6BF-652595C71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C8ACF6-A8C1-E345-83E6-2F1CBF129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A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B6329DC-60E7-9149-B6C0-7A3A71CB4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221E56C-53FF-4340-96DE-75997C52F5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A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F3518C5-88E4-CB4D-BFF7-4A80349F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70C3-C272-E042-900D-166C66EA66FE}" type="datetimeFigureOut">
              <a:rPr lang="es-CA" smtClean="0"/>
              <a:t>2021-03-03</a:t>
            </a:fld>
            <a:endParaRPr lang="es-CA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5C4E2C-0167-0C4F-B81C-6EE82A95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A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20088B9-2CC9-AA45-95C3-46B26578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0F20-0E02-694C-9149-BA291258D4E2}" type="slidenum">
              <a:rPr lang="es-CA" smtClean="0"/>
              <a:t>‹Nº›</a:t>
            </a:fld>
            <a:endParaRPr lang="es-CA"/>
          </a:p>
        </p:txBody>
      </p:sp>
    </p:spTree>
    <p:extLst>
      <p:ext uri="{BB962C8B-B14F-4D97-AF65-F5344CB8AC3E}">
        <p14:creationId xmlns:p14="http://schemas.microsoft.com/office/powerpoint/2010/main" val="337162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C7D1D-ED38-F348-9EFF-E74A296F4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A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F3A3632-6E4B-2B4F-A9B9-3E265EA47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70C3-C272-E042-900D-166C66EA66FE}" type="datetimeFigureOut">
              <a:rPr lang="es-CA" smtClean="0"/>
              <a:t>2021-03-03</a:t>
            </a:fld>
            <a:endParaRPr lang="es-CA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CAD352-3D58-F449-99B3-68CEB130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A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8586D2A-6A67-B14D-A788-9E7D2A7B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0F20-0E02-694C-9149-BA291258D4E2}" type="slidenum">
              <a:rPr lang="es-CA" smtClean="0"/>
              <a:t>‹Nº›</a:t>
            </a:fld>
            <a:endParaRPr lang="es-CA"/>
          </a:p>
        </p:txBody>
      </p:sp>
    </p:spTree>
    <p:extLst>
      <p:ext uri="{BB962C8B-B14F-4D97-AF65-F5344CB8AC3E}">
        <p14:creationId xmlns:p14="http://schemas.microsoft.com/office/powerpoint/2010/main" val="181278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2A2601-0A88-C44D-A8A6-530FCEE1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70C3-C272-E042-900D-166C66EA66FE}" type="datetimeFigureOut">
              <a:rPr lang="es-CA" smtClean="0"/>
              <a:t>2021-03-03</a:t>
            </a:fld>
            <a:endParaRPr lang="es-CA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911EC1-49BB-9048-BBCA-38F1BBC8E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A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A23A84-0CC2-EA45-8674-57BC060D9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0F20-0E02-694C-9149-BA291258D4E2}" type="slidenum">
              <a:rPr lang="es-CA" smtClean="0"/>
              <a:t>‹Nº›</a:t>
            </a:fld>
            <a:endParaRPr lang="es-CA"/>
          </a:p>
        </p:txBody>
      </p:sp>
    </p:spTree>
    <p:extLst>
      <p:ext uri="{BB962C8B-B14F-4D97-AF65-F5344CB8AC3E}">
        <p14:creationId xmlns:p14="http://schemas.microsoft.com/office/powerpoint/2010/main" val="75538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8856AD-0623-6D41-BA0A-DA33243B9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507ECE-A798-D24F-952A-E355274A1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133A7D-B6AF-8949-85B2-638C6A6A0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3744E2-D931-8543-BC6A-FF6CFE17A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70C3-C272-E042-900D-166C66EA66FE}" type="datetimeFigureOut">
              <a:rPr lang="es-CA" smtClean="0"/>
              <a:t>2021-03-03</a:t>
            </a:fld>
            <a:endParaRPr lang="es-C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799010-FD91-1149-A304-72F0767D4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1AE86D-A252-E543-AD95-074E9BFE4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0F20-0E02-694C-9149-BA291258D4E2}" type="slidenum">
              <a:rPr lang="es-CA" smtClean="0"/>
              <a:t>‹Nº›</a:t>
            </a:fld>
            <a:endParaRPr lang="es-CA"/>
          </a:p>
        </p:txBody>
      </p:sp>
    </p:spTree>
    <p:extLst>
      <p:ext uri="{BB962C8B-B14F-4D97-AF65-F5344CB8AC3E}">
        <p14:creationId xmlns:p14="http://schemas.microsoft.com/office/powerpoint/2010/main" val="10017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39FF9B-19CF-1E40-B5E0-4FE3EEDE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A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48F2F4B-19A3-2643-8630-4BBA874F87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8CB78F-4F01-CE41-B899-E2037734E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72DA4F-1C87-8440-B217-D5EFC7A2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70C3-C272-E042-900D-166C66EA66FE}" type="datetimeFigureOut">
              <a:rPr lang="es-CA" smtClean="0"/>
              <a:t>2021-03-03</a:t>
            </a:fld>
            <a:endParaRPr lang="es-C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7BCB7F-B863-4A40-B5E5-2A0278EF8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7193F3-27C2-814E-9717-44005447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0F20-0E02-694C-9149-BA291258D4E2}" type="slidenum">
              <a:rPr lang="es-CA" smtClean="0"/>
              <a:t>‹Nº›</a:t>
            </a:fld>
            <a:endParaRPr lang="es-CA"/>
          </a:p>
        </p:txBody>
      </p:sp>
    </p:spTree>
    <p:extLst>
      <p:ext uri="{BB962C8B-B14F-4D97-AF65-F5344CB8AC3E}">
        <p14:creationId xmlns:p14="http://schemas.microsoft.com/office/powerpoint/2010/main" val="2090040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1449A9-3A8F-034A-9681-D20D93C7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3DD7A7-A999-5049-96BC-7C16DB022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4069FD-6905-BA4D-8846-2D30DAE51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670C3-C272-E042-900D-166C66EA66FE}" type="datetimeFigureOut">
              <a:rPr lang="es-CA" smtClean="0"/>
              <a:t>2021-03-03</a:t>
            </a:fld>
            <a:endParaRPr lang="es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991BFF-BB66-D540-AF69-B8CFD454E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1C528A-8A10-FA4F-9C2B-8D1F42782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60F20-0E02-694C-9149-BA291258D4E2}" type="slidenum">
              <a:rPr lang="es-CA" smtClean="0"/>
              <a:t>‹Nº›</a:t>
            </a:fld>
            <a:endParaRPr lang="es-CA"/>
          </a:p>
        </p:txBody>
      </p:sp>
    </p:spTree>
    <p:extLst>
      <p:ext uri="{BB962C8B-B14F-4D97-AF65-F5344CB8AC3E}">
        <p14:creationId xmlns:p14="http://schemas.microsoft.com/office/powerpoint/2010/main" val="104996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34BEA-DAED-A642-932D-C56B9590DE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A" b="1" dirty="0"/>
              <a:t>MISIÓN SANTA TERESA DE ÁVILA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85840F-FB19-E841-80BD-8ABABC101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CA" sz="3200" b="1" dirty="0">
                <a:latin typeface="Arial" panose="020B0604020202020204" pitchFamily="34" charset="0"/>
                <a:cs typeface="Arial" panose="020B0604020202020204" pitchFamily="34" charset="0"/>
              </a:rPr>
              <a:t>Viacrucis del Grupo de oración Santa Teresa</a:t>
            </a:r>
          </a:p>
          <a:p>
            <a:r>
              <a:rPr lang="es-CA" sz="3200" b="1" dirty="0">
                <a:latin typeface="Arial" panose="020B0604020202020204" pitchFamily="34" charset="0"/>
                <a:cs typeface="Arial" panose="020B0604020202020204" pitchFamily="34" charset="0"/>
              </a:rPr>
              <a:t>II viernes de Cuaresma</a:t>
            </a:r>
          </a:p>
          <a:p>
            <a:r>
              <a:rPr lang="es-CA" sz="3200" b="1" dirty="0">
                <a:latin typeface="Arial" panose="020B0604020202020204" pitchFamily="34" charset="0"/>
                <a:cs typeface="Arial" panose="020B0604020202020204" pitchFamily="34" charset="0"/>
              </a:rPr>
              <a:t>5 de marzo de 2021</a:t>
            </a:r>
          </a:p>
        </p:txBody>
      </p:sp>
    </p:spTree>
    <p:extLst>
      <p:ext uri="{BB962C8B-B14F-4D97-AF65-F5344CB8AC3E}">
        <p14:creationId xmlns:p14="http://schemas.microsoft.com/office/powerpoint/2010/main" val="1649572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B8569-1863-3846-A965-C8C88BEB3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/>
              <a:t>Del santo Evangelio según San Mateo :27, 27-31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635987-6AD6-AA4B-B3E3-0D9406210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_tradnl" dirty="0"/>
              <a:t>Los soldados del gobernador se llevaron a Jesús al pretorio y reunieron alrededor de él a toda la compañía: lo desnudaron y le pusieron un manto de color púrpura y trenzando una corona de espinas se la ciñeron a la cabeza y le pusieron una caña en la mano derecha. Y doblando ante él la rodilla, se burlaban de él diciendo: «¡Salve, Rey de los judíos!». </a:t>
            </a:r>
          </a:p>
          <a:p>
            <a:pPr marL="0" indent="0" algn="just">
              <a:buNone/>
            </a:pPr>
            <a:r>
              <a:rPr lang="es-ES_tradnl" dirty="0"/>
              <a:t>Luego lo escupían, le quitaban la caña y le golpeaban con ella en la cabeza. Y terminada la burla, le quitaron el manto, le pusieron su ropa y lo llevaron a crucificar.</a:t>
            </a:r>
            <a:endParaRPr lang="es-CA" dirty="0"/>
          </a:p>
          <a:p>
            <a:pPr marL="0" indent="0" algn="just">
              <a:buNone/>
            </a:pPr>
            <a:r>
              <a:rPr lang="es-ES_tradnl" dirty="0"/>
              <a:t>Palabra del Señor</a:t>
            </a:r>
            <a:endParaRPr lang="es-CA" dirty="0"/>
          </a:p>
          <a:p>
            <a:pPr marL="0" indent="0" algn="just">
              <a:buNone/>
            </a:pPr>
            <a:r>
              <a:rPr lang="es-CO" dirty="0"/>
              <a:t>R/. </a:t>
            </a:r>
            <a:r>
              <a:rPr lang="es-ES_tradnl" dirty="0"/>
              <a:t>Gloria a ti, Señor Jesús.</a:t>
            </a:r>
            <a:r>
              <a:rPr lang="es-CO" b="1" dirty="0"/>
              <a:t> </a:t>
            </a:r>
            <a:endParaRPr lang="es-CA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3115624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4472C-5679-AB47-820E-A976FB83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/>
              <a:t>REFLEXIÓN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B1CB16-AB18-4242-AE3B-7E370C4E1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dirty="0"/>
              <a:t>Lo que me extraña, Jesús, es tu caminar en silencio.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No me importaría aceptar cualquier sacrificio siempre que haya alguien que reconozca mis méritos.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Pero aceptar la cruz, vivir la humillación.... y callar... eso es duro, y, quizás, más insoportable que todo lo demás. Llevar nuestras cruces es duro para nosotros, y quisiéramos no cargar con ellas.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Enséñanos, Jesús, a comprender que la acción más generosa no es nada si no es, al mismo tiempo, generosa donación.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También hoy Jesús carga su cruz. Amén.</a:t>
            </a:r>
            <a:endParaRPr lang="es-CA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08060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0335F1-49F6-044B-B3B3-2AE561368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1D7541-9B40-B842-A553-1ACFD017E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CA" sz="4400" b="1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Canto penitencial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3040349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1800EC-2560-A74C-9C93-28382B82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/>
              <a:t>3ª estación: Jesús cae por primera vez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90C9A4-C42E-6B43-B743-FD1CC47BC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27051" y="2001837"/>
            <a:ext cx="4825997" cy="4203700"/>
          </a:xfr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90E799B-271A-904B-A128-987FDA761C1B}"/>
              </a:ext>
            </a:extLst>
          </p:cNvPr>
          <p:cNvSpPr/>
          <p:nvPr/>
        </p:nvSpPr>
        <p:spPr>
          <a:xfrm>
            <a:off x="5473700" y="2828836"/>
            <a:ext cx="487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1084863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A5E7F-7342-FC49-BE1A-DA28E6121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/>
              <a:t>Del libro del profeta Isaías (53, 4-6) </a:t>
            </a:r>
            <a:endParaRPr lang="es-CA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B21D6C-47FB-C445-BE21-86073C242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_tradnl" sz="3200" dirty="0"/>
              <a:t>Él soportó nuestros sufrimientos y aguantó nuestros dolores; nosotros lo estimamos leproso, herido de Dios y humillado, traspasado por nuestras rebeliones, triturado por nuestros crímenes. Nuestro castigo saludable vino sobre él, sus cicatrices nos curaron. Todos errábamos como ovejas, cada uno siguiendo su camino, y el Señor cargó sobre él todos nuestros crímenes.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dirty="0"/>
              <a:t>Palabra de Dios. </a:t>
            </a:r>
            <a:endParaRPr lang="es-CA" sz="3200" dirty="0"/>
          </a:p>
          <a:p>
            <a:pPr marL="0" indent="0" algn="just">
              <a:buNone/>
            </a:pPr>
            <a:r>
              <a:rPr lang="es-CO" sz="3200" dirty="0"/>
              <a:t>R/. </a:t>
            </a:r>
            <a:r>
              <a:rPr lang="es-ES_tradnl" sz="3200" dirty="0"/>
              <a:t>Te alabamos,  Señor.</a:t>
            </a:r>
            <a:r>
              <a:rPr lang="es-CO" sz="3200" b="1" dirty="0"/>
              <a:t> </a:t>
            </a:r>
            <a:endParaRPr lang="es-CA" sz="32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564893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C0EA7-832D-5C4E-8264-4EEC858C3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/>
              <a:t>REFLEXIÓN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09D551-7994-4C4A-B4EC-AB5122747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dirty="0"/>
              <a:t>¿Cuántas veces he salido con ilusión en tu seguimiento?  ¿Y cuántas veces he caído?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Muchas veces he dicho: “No hay nada que hacer”, “la paz no es posible”, “la justicia y solidaridad son utopías”...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Y caigo en la tentación de abandonarlo todo.  Me aplasta el mal propio y el mal del mundo, caigo en el desaliento, la comodidad, la indiferencia... 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Ayúdanos a seguir en tu camino.  Que no nos puedan las caídas.  Que nos levante tu esperanza, para ayudar a levantarse a quienes lo necesiten. Amén.</a:t>
            </a:r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067539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12450-C0A1-704D-A859-0E3705E1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DFF612-5A3A-ED4A-A1FC-9D19470FE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CA" b="1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Canto penitencial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69674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E07065-40BF-0948-B473-BD40F126B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/>
              <a:t>4ª estación: Jesús encuentra a su madre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24AE548-F7A6-B24E-9890-88A7747AC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53305" y="2250281"/>
            <a:ext cx="4802187" cy="3911601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AB08BBA-CEE9-6449-8023-6ACDA679CD22}"/>
              </a:ext>
            </a:extLst>
          </p:cNvPr>
          <p:cNvSpPr/>
          <p:nvPr/>
        </p:nvSpPr>
        <p:spPr>
          <a:xfrm>
            <a:off x="6350000" y="2828836"/>
            <a:ext cx="40386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/>
          </a:p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1188978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F5739-3721-974D-AAD7-782AA624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/>
              <a:t>Del santo Evangelio según San Lucas (2, 34-35.51)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0B5E10-6F3F-5E49-8F49-AB99730C0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es-ES_tradnl" dirty="0"/>
          </a:p>
          <a:p>
            <a:pPr marL="0" indent="0" algn="just">
              <a:buNone/>
            </a:pPr>
            <a:r>
              <a:rPr lang="es-ES_tradnl" sz="3200" dirty="0"/>
              <a:t>Simeón los bendijo y dijo a María, su madre: «Mira, éste está puesto para que muchos en Israel caigan y se levanten; será una bandera discutida: así quedará clara la actitud de muchos corazones. </a:t>
            </a:r>
          </a:p>
          <a:p>
            <a:pPr marL="0" indent="0" algn="just">
              <a:buNone/>
            </a:pPr>
            <a:r>
              <a:rPr lang="es-ES_tradnl" sz="3200" dirty="0"/>
              <a:t>Y a ti, una espada te traspasará el alma». Su madre conservaba todo esto en su corazón.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dirty="0"/>
              <a:t>Palabra del Señor</a:t>
            </a:r>
            <a:endParaRPr lang="es-CA" sz="3200" dirty="0"/>
          </a:p>
          <a:p>
            <a:pPr marL="0" indent="0" algn="just">
              <a:buNone/>
            </a:pPr>
            <a:r>
              <a:rPr lang="es-CO" sz="3200" dirty="0"/>
              <a:t>R/. </a:t>
            </a:r>
            <a:r>
              <a:rPr lang="es-ES_tradnl" sz="3200" dirty="0"/>
              <a:t>Gloria a ti, Señor Jesús.</a:t>
            </a:r>
            <a:r>
              <a:rPr lang="es-CO" sz="3200" b="1" dirty="0"/>
              <a:t> </a:t>
            </a:r>
            <a:endParaRPr lang="es-CA" sz="32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082664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0D9A3A-8389-4F48-92F7-57B88645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dirty="0">
                <a:latin typeface="Arial" panose="020B0604020202020204" pitchFamily="34" charset="0"/>
                <a:cs typeface="Arial" panose="020B0604020202020204" pitchFamily="34" charset="0"/>
              </a:rPr>
              <a:t>REFLEXIÓN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716B77-F737-5142-A4A3-57C1F7B46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" dirty="0"/>
              <a:t>Encuentros como éste, este mismo encuentro, se repite continuamente a nuestro alrededor: madres que sangran porque hoy tampoco podrán alimentar a sus hijas e hijos; madres que recogen en su corazón todo el dolor de su familia; madres que no tienen palabras, sólo amor, mucho amor; madres que lloran en silencio. 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¡Cuántas lágrimas de madre, provocadas con la injusticia, la mentira..., en definitiva por la inhumanidad! ¿Quién podrá medir la capacidad de sufrimiento de un corazón de madre? 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En este momento, Señor, desde lo más profundo del corazón, te pedimos que pongas ante nuestros ojos a tu madre, María. Que de ella aprendamos a no cerrar el corazón ante quien sufre, a no cerrar los ojos ante el dolor de lo que vemos. Que aprendamos de tu madre a acoger el dolor del mundo para que así colaboremos en su liberación. Amén.</a:t>
            </a:r>
            <a:endParaRPr lang="es-CA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698224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C768F0-F535-554A-A97C-3D59DD620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MX" dirty="0"/>
            </a:b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INVOCACIÓN TRINITARIA</a:t>
            </a:r>
            <a:br>
              <a:rPr lang="es-MX" dirty="0"/>
            </a:b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CEC4D8-9ACF-AA4E-85A3-FAE0BFF97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4730"/>
            <a:ext cx="10515600" cy="5018709"/>
          </a:xfrm>
        </p:spPr>
        <p:txBody>
          <a:bodyPr>
            <a:normAutofit fontScale="92500" lnSpcReduction="20000"/>
          </a:bodyPr>
          <a:lstStyle/>
          <a:p>
            <a:r>
              <a:rPr lang="es-MX" sz="2600" dirty="0"/>
              <a:t>En el nombre del Padre, y del Hijo y del Espíritu Santo. Amén.</a:t>
            </a:r>
          </a:p>
          <a:p>
            <a:r>
              <a:rPr lang="es-MX" sz="2600" dirty="0"/>
              <a:t>R/. Amén.</a:t>
            </a:r>
          </a:p>
          <a:p>
            <a:pPr marL="0" indent="0" algn="ctr">
              <a:buNone/>
            </a:pPr>
            <a:r>
              <a:rPr lang="es-MX" sz="2600" b="1" dirty="0"/>
              <a:t>ACTO DE CONTRICIÓN</a:t>
            </a:r>
          </a:p>
          <a:p>
            <a:pPr marL="0" indent="0" algn="ctr">
              <a:buNone/>
            </a:pPr>
            <a:r>
              <a:rPr lang="es-MX" sz="2600" dirty="0"/>
              <a:t>Jesús, mi Señor y Redentor, </a:t>
            </a:r>
          </a:p>
          <a:p>
            <a:pPr marL="0" indent="0" algn="ctr">
              <a:buNone/>
            </a:pPr>
            <a:r>
              <a:rPr lang="es-MX" sz="2600" dirty="0"/>
              <a:t>yo me arrepiento de todos los pecados</a:t>
            </a:r>
          </a:p>
          <a:p>
            <a:pPr marL="0" indent="0" algn="ctr">
              <a:buNone/>
            </a:pPr>
            <a:r>
              <a:rPr lang="es-MX" sz="2600" dirty="0"/>
              <a:t>que he cometido hasta hoy,</a:t>
            </a:r>
          </a:p>
          <a:p>
            <a:pPr marL="0" indent="0" algn="ctr">
              <a:buNone/>
            </a:pPr>
            <a:r>
              <a:rPr lang="es-MX" sz="2600" dirty="0"/>
              <a:t>y me pesa de todo corazón,</a:t>
            </a:r>
          </a:p>
          <a:p>
            <a:pPr marL="0" indent="0" algn="ctr">
              <a:buNone/>
            </a:pPr>
            <a:r>
              <a:rPr lang="es-MX" sz="2600" dirty="0"/>
              <a:t>porque con ellos, he ofendido a un Dios tan bueno.</a:t>
            </a:r>
          </a:p>
          <a:p>
            <a:pPr marL="0" indent="0" algn="ctr">
              <a:buNone/>
            </a:pPr>
            <a:r>
              <a:rPr lang="es-MX" sz="2600" dirty="0"/>
              <a:t>Propongo firmemente no volver a pecar,</a:t>
            </a:r>
          </a:p>
          <a:p>
            <a:pPr marL="0" indent="0" algn="ctr">
              <a:buNone/>
            </a:pPr>
            <a:r>
              <a:rPr lang="es-MX" sz="2600" dirty="0"/>
              <a:t>y confío en que, por tu infinita misericordia,</a:t>
            </a:r>
          </a:p>
          <a:p>
            <a:pPr marL="0" indent="0" algn="ctr">
              <a:buNone/>
            </a:pPr>
            <a:r>
              <a:rPr lang="es-MX" sz="2600" dirty="0"/>
              <a:t>me has de conceder el perdón de mis culpas</a:t>
            </a:r>
          </a:p>
          <a:p>
            <a:pPr marL="0" indent="0" algn="ctr">
              <a:buNone/>
            </a:pPr>
            <a:r>
              <a:rPr lang="es-MX" sz="2600" dirty="0"/>
              <a:t>y me has de llevar a la vida eterna.</a:t>
            </a:r>
          </a:p>
          <a:p>
            <a:pPr marL="0" indent="0" algn="ctr">
              <a:buNone/>
            </a:pPr>
            <a:r>
              <a:rPr lang="es-MX" sz="2600" dirty="0"/>
              <a:t>Amén.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8891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D0BB11-DD05-6241-AF6D-0AABBFF2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59AE04-ABBC-DD4F-936E-634A54307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CA" sz="4400" b="1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</a:t>
            </a:r>
            <a:r>
              <a:rPr lang="es-MX" sz="4400" b="1" dirty="0"/>
              <a:t>a</a:t>
            </a:r>
            <a:r>
              <a:rPr lang="es-CA" sz="4400" b="1" dirty="0"/>
              <a:t>nto penitencial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3901828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A63F6B-7612-764B-BB3E-0B6A0276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A" sz="4000" b="1" dirty="0"/>
              <a:t>5ª estación: El Cirineo ayuda a Jesús a carga la cruz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298A98A-02D5-1A4D-A064-A014DAFA8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6712" y="2071687"/>
            <a:ext cx="4892676" cy="39497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161DA8E-4F5F-1143-B0B6-EDC5A6C2DA29}"/>
              </a:ext>
            </a:extLst>
          </p:cNvPr>
          <p:cNvSpPr/>
          <p:nvPr/>
        </p:nvSpPr>
        <p:spPr>
          <a:xfrm>
            <a:off x="5626100" y="2828836"/>
            <a:ext cx="462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1063648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BB1E9D-50D6-754B-8CFC-92785BF61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ES_tradnl" b="1" i="1" dirty="0"/>
            </a:br>
            <a:r>
              <a:rPr lang="es-ES_tradnl" b="1" i="1" dirty="0"/>
              <a:t>Lectura Evangelio según San Mateo (27, 32; 16, 24 )</a:t>
            </a:r>
            <a:br>
              <a:rPr lang="es-ES_tradnl" b="1" dirty="0"/>
            </a:b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80BC30-22B8-0E4A-A9CB-17A74F793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es-ES_tradnl" sz="3600" i="1" dirty="0"/>
          </a:p>
          <a:p>
            <a:pPr marL="0" indent="0" algn="just">
              <a:buNone/>
            </a:pPr>
            <a:r>
              <a:rPr lang="es-ES_tradnl" sz="3600" i="1" dirty="0"/>
              <a:t>Al salir, encontraron a un hombre de Cirene, llamado Simón, y lo forzaron a que llevara la cruz. Jesús había dicho a sus discípulos: «El que quiera venir conmigo, que se niegue a sí mismo, que cargue con su cruz y me siga».</a:t>
            </a:r>
            <a:endParaRPr lang="es-CA" sz="3600" dirty="0"/>
          </a:p>
          <a:p>
            <a:pPr marL="0" indent="0" algn="just">
              <a:buNone/>
            </a:pPr>
            <a:r>
              <a:rPr lang="es-ES_tradnl" sz="3600" dirty="0"/>
              <a:t>Palabra del Señor</a:t>
            </a:r>
            <a:endParaRPr lang="es-CA" sz="3600" dirty="0"/>
          </a:p>
          <a:p>
            <a:pPr marL="0" indent="0" algn="just">
              <a:buNone/>
            </a:pPr>
            <a:r>
              <a:rPr lang="es-CO" sz="3600" dirty="0"/>
              <a:t>R/. </a:t>
            </a:r>
            <a:r>
              <a:rPr lang="es-ES_tradnl" sz="3600" dirty="0"/>
              <a:t>Gloria a ti, Señor Jesús.</a:t>
            </a:r>
            <a:r>
              <a:rPr lang="es-CO" sz="3600" b="1" dirty="0"/>
              <a:t> </a:t>
            </a:r>
            <a:endParaRPr lang="es-CA" sz="36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3325037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4E286F-60B2-1148-A579-BFF39380F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REFLEXIÓN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132D6F-383F-554A-870E-144DCB9BB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/>
              <a:t>Señor, yo también tengo necesidad de los demás. La vida se recorre mejor en compañía. Todos  nos necesitamos. A veces, pasamos de largo ante las manos que nos necesitan.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Cerramos el corazón para no ver; así no tenemos que complicarnos la vida. Y aún hay más: tampoco quiero, a veces, la ayuda que se me brinda.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Danos, Señor, la solidaridad que nace del amor. Esa solidaridad que se hace servicio y ayuda. Esa solidaridad que se acepta gozosa. Que ayudemos con amor a nuestros hermanos a llevar sus cruces. Que seamos consuelo para muchas personas. Amén.</a:t>
            </a:r>
            <a:endParaRPr lang="es-CA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2162637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516C7E-43E3-3942-B693-AB84EC376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B0B974-BA92-A344-84E7-FF8806C9C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A" dirty="0"/>
          </a:p>
          <a:p>
            <a:endParaRPr lang="es-CA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Canto penitencial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4167320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E6DEB2-C0EF-F74B-B633-9B6DFC7C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A" sz="4000" b="1" dirty="0"/>
              <a:t>6ª estación: La Verónica enjuga el rostro de Jesús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660CB59-66D4-9D41-961B-898E0D67C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19893" y="2108995"/>
            <a:ext cx="4926014" cy="40894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07C540A-7511-7748-8764-BEE74C8F4341}"/>
              </a:ext>
            </a:extLst>
          </p:cNvPr>
          <p:cNvSpPr/>
          <p:nvPr/>
        </p:nvSpPr>
        <p:spPr>
          <a:xfrm>
            <a:off x="5499100" y="2828836"/>
            <a:ext cx="487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1719818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2CE9C-13CF-B648-BA42-EC9C6550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/>
              <a:t>Lectura del libro del profeta Isaías (53, 2-3) 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011346-E79B-2B4D-8CA8-2C4C61D30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br>
              <a:rPr lang="es-ES_tradnl" b="1" dirty="0"/>
            </a:br>
            <a:br>
              <a:rPr lang="es-ES_tradnl" sz="3600" dirty="0"/>
            </a:br>
            <a:r>
              <a:rPr lang="es-ES_tradnl" sz="3600" i="1" dirty="0"/>
              <a:t>No tenía figura ni belleza. Lo vimos sin aspecto atrayente, despreciado y evitado por los hombres, como un hombre de dolores, acostumbrado a sufrimientos, ante el cual se ocultan los rostros; despreciado y desestimado.</a:t>
            </a:r>
            <a:endParaRPr lang="es-CA" sz="3600" dirty="0"/>
          </a:p>
          <a:p>
            <a:pPr algn="just"/>
            <a:endParaRPr lang="es-CA" sz="3600" dirty="0"/>
          </a:p>
          <a:p>
            <a:pPr marL="0" indent="0" algn="just">
              <a:buNone/>
            </a:pPr>
            <a:r>
              <a:rPr lang="es-ES_tradnl" sz="3600" dirty="0"/>
              <a:t>Palabra de Dios.</a:t>
            </a:r>
            <a:endParaRPr lang="es-CA" sz="3600" dirty="0"/>
          </a:p>
          <a:p>
            <a:pPr marL="0" indent="0" algn="just">
              <a:buNone/>
            </a:pPr>
            <a:r>
              <a:rPr lang="es-ES_tradnl" sz="3600" dirty="0"/>
              <a:t>R/. Te alabamos, Señor.</a:t>
            </a:r>
            <a:endParaRPr lang="es-CA" sz="36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2580875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1ADAD7-164B-5543-B568-197350F15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REFLEXIÓN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73C08C-AA64-6F4B-B57F-056BF5E92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es-ES" sz="5100" dirty="0"/>
              <a:t>Señor: quisiera detenerme largamente, pausadamente, en esta estación.</a:t>
            </a:r>
          </a:p>
          <a:p>
            <a:pPr marL="0" indent="0" algn="just">
              <a:buNone/>
            </a:pPr>
            <a:br>
              <a:rPr lang="es-ES" sz="5100" dirty="0"/>
            </a:br>
            <a:r>
              <a:rPr lang="es-ES" sz="5100" dirty="0"/>
              <a:t>Necesito contemplarte así: desfigurado y roto. Quisiera tener el valor de Verónica. Pero siempre encuentro razones para no socorrerte en el hermano:</a:t>
            </a:r>
            <a:r>
              <a:rPr lang="es-CA" sz="5100" dirty="0"/>
              <a:t> </a:t>
            </a:r>
            <a:r>
              <a:rPr lang="es-ES" sz="5100" dirty="0"/>
              <a:t>“Me puede contagiar”..., “¡qué van a pensar mis amistades!!... “¡es tan poco lo que yo puedo hacer!”...</a:t>
            </a:r>
            <a:endParaRPr lang="es-CA" sz="5100" dirty="0"/>
          </a:p>
          <a:p>
            <a:pPr marL="0" indent="0" algn="just">
              <a:buNone/>
            </a:pPr>
            <a:endParaRPr lang="es-ES" sz="5100" dirty="0"/>
          </a:p>
          <a:p>
            <a:pPr marL="0" indent="0" algn="just">
              <a:buNone/>
            </a:pPr>
            <a:r>
              <a:rPr lang="es-ES" sz="5100" dirty="0"/>
              <a:t>Danos, Señor, valor para no encerrarnos en el egoísmo.</a:t>
            </a:r>
            <a:endParaRPr lang="es-CA" sz="5100" dirty="0"/>
          </a:p>
          <a:p>
            <a:pPr marL="0" indent="0" algn="just">
              <a:buNone/>
            </a:pPr>
            <a:r>
              <a:rPr lang="es-ES" sz="5100" dirty="0"/>
              <a:t> Que intervengamos para enjugar tu rostro.</a:t>
            </a:r>
            <a:endParaRPr lang="es-CA" sz="5100" dirty="0"/>
          </a:p>
          <a:p>
            <a:pPr marL="0" indent="0" algn="just">
              <a:buNone/>
            </a:pPr>
            <a:r>
              <a:rPr lang="es-ES" sz="5100" dirty="0"/>
              <a:t>Que te busquemos en los que sufren,</a:t>
            </a:r>
            <a:r>
              <a:rPr lang="es-CA" sz="5100" dirty="0"/>
              <a:t> </a:t>
            </a:r>
            <a:r>
              <a:rPr lang="es-ES" sz="5100" dirty="0"/>
              <a:t>para así crecer en solidaridad, como Verónica. </a:t>
            </a:r>
          </a:p>
          <a:p>
            <a:pPr marL="0" indent="0" algn="just">
              <a:buNone/>
            </a:pPr>
            <a:r>
              <a:rPr lang="es-ES" sz="5100" dirty="0"/>
              <a:t>Amén.</a:t>
            </a:r>
            <a:endParaRPr lang="es-CA" sz="51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531238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9E8D6-58C5-314D-8E3B-A7A841D32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DC882E-78EE-3F45-B0C8-B74E5DC08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A" sz="4400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Canto penitencial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2484562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3E5ED7-F4C8-854D-802B-02D83A15C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/>
              <a:t>7ª estación: Jesús cae por segunda vez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249C12F-B1B0-3A43-BAF3-3877DE619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224755" y="2002631"/>
            <a:ext cx="4802187" cy="4178301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333614C-F8E9-2940-A1F3-5D956C2C0A86}"/>
              </a:ext>
            </a:extLst>
          </p:cNvPr>
          <p:cNvSpPr/>
          <p:nvPr/>
        </p:nvSpPr>
        <p:spPr>
          <a:xfrm>
            <a:off x="6349998" y="2828836"/>
            <a:ext cx="417830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/>
          </a:p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1251664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AFDA47-7008-B144-92B6-48324C8F4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 </a:t>
            </a:r>
            <a:br>
              <a:rPr lang="es-MX" dirty="0"/>
            </a:b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ACTO DE CONTRICIÓN</a:t>
            </a:r>
            <a:br>
              <a:rPr lang="es-MX" dirty="0"/>
            </a:b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FA1783-62B4-A84F-89DE-FAC5DF8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A" dirty="0"/>
          </a:p>
          <a:p>
            <a:endParaRPr lang="es-CA" dirty="0"/>
          </a:p>
          <a:p>
            <a:endParaRPr lang="es-CA" dirty="0"/>
          </a:p>
          <a:p>
            <a:endParaRPr lang="es-CA" dirty="0"/>
          </a:p>
          <a:p>
            <a:pPr marL="0" indent="0">
              <a:buNone/>
            </a:pPr>
            <a:endParaRPr lang="es-CA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8CF5127-0947-5149-AC1A-54F7A3F1EF82}"/>
              </a:ext>
            </a:extLst>
          </p:cNvPr>
          <p:cNvSpPr/>
          <p:nvPr/>
        </p:nvSpPr>
        <p:spPr>
          <a:xfrm>
            <a:off x="3472070" y="1997839"/>
            <a:ext cx="56719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Jesús, mi Señor y Redentor:</a:t>
            </a:r>
          </a:p>
          <a:p>
            <a:r>
              <a:rPr lang="es-MX" sz="2400" dirty="0"/>
              <a:t>Yo me arrepiento de todos los pecados</a:t>
            </a:r>
          </a:p>
          <a:p>
            <a:r>
              <a:rPr lang="es-MX" sz="2400" dirty="0"/>
              <a:t>que he cometido hasta hoy,</a:t>
            </a:r>
          </a:p>
          <a:p>
            <a:r>
              <a:rPr lang="es-MX" sz="2400" dirty="0"/>
              <a:t>y me pesa de todo corazón,</a:t>
            </a:r>
          </a:p>
          <a:p>
            <a:r>
              <a:rPr lang="es-MX" sz="2400" dirty="0"/>
              <a:t>porque con ellos, he ofendido a un Dios tan bueno.</a:t>
            </a:r>
          </a:p>
          <a:p>
            <a:r>
              <a:rPr lang="es-MX" sz="2400" dirty="0"/>
              <a:t>Propongo firmemente no volver a pecar,</a:t>
            </a:r>
          </a:p>
          <a:p>
            <a:r>
              <a:rPr lang="es-MX" sz="2400" dirty="0"/>
              <a:t>y confió en que, por tu infinita misericordia,</a:t>
            </a:r>
          </a:p>
          <a:p>
            <a:r>
              <a:rPr lang="es-MX" sz="2400" dirty="0"/>
              <a:t>me has de conceder el perdón de mis culpas</a:t>
            </a:r>
          </a:p>
          <a:p>
            <a:r>
              <a:rPr lang="es-MX" sz="2400" dirty="0"/>
              <a:t>y me has de llevar a la vida eterna.</a:t>
            </a:r>
          </a:p>
          <a:p>
            <a:r>
              <a:rPr lang="es-MX" sz="2400" dirty="0"/>
              <a:t>Amén.</a:t>
            </a:r>
          </a:p>
        </p:txBody>
      </p:sp>
    </p:spTree>
    <p:extLst>
      <p:ext uri="{BB962C8B-B14F-4D97-AF65-F5344CB8AC3E}">
        <p14:creationId xmlns:p14="http://schemas.microsoft.com/office/powerpoint/2010/main" val="2695889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83CAA5-2519-CC4F-B50E-F5F0E507F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/>
              <a:t>Lectura del libro de las Lamentaciones (3, 1-2.9.16)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BBC48F-951A-D04E-A965-CFDD825EE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_tradnl" sz="3200" i="1" dirty="0"/>
              <a:t>Yo soy el hombre que ha visto la miseria bajo el látigo de su furor. El me ha llevado y me ha hecho caminar en tinieblas y sin luz. Ha cercado mis caminos con piedras sillares, ha torcido mis senderos. Ha quebrado mis dientes con guijarro, me ha revolcado en la ceniza.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 </a:t>
            </a:r>
          </a:p>
          <a:p>
            <a:pPr marL="0" indent="0" algn="just">
              <a:buNone/>
            </a:pPr>
            <a:r>
              <a:rPr lang="es-ES_tradnl" sz="3200" i="1" dirty="0"/>
              <a:t>Palabra de Dios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R/. Te alabamos, Señor. </a:t>
            </a:r>
            <a:endParaRPr lang="es-CA" sz="32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2688585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6800F3-1BF3-6E48-BA6B-45D34E88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REFLEXIÓN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ED3B0F-28BF-6849-A362-BC6B49810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sz="3200" dirty="0"/>
          </a:p>
          <a:p>
            <a:pPr marL="0" indent="0">
              <a:buNone/>
            </a:pPr>
            <a:r>
              <a:rPr lang="es-ES" sz="3200" dirty="0"/>
              <a:t>Señor: ayúdanos a levantarte en todas las personas caídas de la tierra. Ayúdanos cuando nos sintamos débiles,  cuando no tengamos fuerzas para seguir.</a:t>
            </a:r>
            <a:endParaRPr lang="es-CA" sz="3200" dirty="0"/>
          </a:p>
          <a:p>
            <a:pPr marL="0" indent="0">
              <a:buNone/>
            </a:pPr>
            <a:endParaRPr lang="es-CA" sz="3200" dirty="0"/>
          </a:p>
          <a:p>
            <a:pPr marL="0" indent="0">
              <a:buNone/>
            </a:pPr>
            <a:r>
              <a:rPr lang="es-ES" sz="3200" dirty="0"/>
              <a:t>No dejes que la vida nos aplaste ni a nosotros ni a nadie. Que no desesperemos nunca ni de Ti, ni de los seres humanos, ni de nosotros  mismos. Amén.</a:t>
            </a:r>
            <a:endParaRPr lang="es-CA" sz="32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887954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05CF4-9C1B-3448-8BA9-78D2CB7AD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F171A4-C505-D640-8151-5BC2A97F5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A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Canto penitencial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536128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6A4FB-A7C2-EB48-B5A1-5666C981C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A" sz="3600" b="1" dirty="0"/>
              <a:t>8ª estación: Jesús encuentra las mujeres de Jerusalén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6AC9CD6-4F52-8646-8536-BF90B72A0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19125" y="2235200"/>
            <a:ext cx="4756150" cy="37592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9F357E7-CAF2-7D48-9EDA-09E04ABD786D}"/>
              </a:ext>
            </a:extLst>
          </p:cNvPr>
          <p:cNvSpPr/>
          <p:nvPr/>
        </p:nvSpPr>
        <p:spPr>
          <a:xfrm>
            <a:off x="5994400" y="2828836"/>
            <a:ext cx="47752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/>
          </a:p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3503937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04C99-086C-5946-A1F8-973EA7DB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/>
              <a:t>Lectura del Evangelio según San Lucas (23, 28-31) 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596E58-741E-7243-B0D2-A253D4586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_tradnl" sz="3200" i="1" dirty="0"/>
              <a:t>Jesús se volvió hacia ellas y les dijo: Hijas de Jerusalén, no lloréis por mí, llorad por vosotras y por vuestros hijos, porque mirad que llegará el día en que dirán: «dichosas las estériles y los vientres que no han dado a luz y los pechos que no han criado». </a:t>
            </a:r>
          </a:p>
          <a:p>
            <a:pPr marL="0" indent="0" algn="just">
              <a:buNone/>
            </a:pPr>
            <a:r>
              <a:rPr lang="es-ES_tradnl" sz="3200" i="1" dirty="0"/>
              <a:t>Entonces empezarán a decirles a los montes: «Desplomaos sobre nosotros»; y a las colinas: «Sepultadnos»; porque si así tratan al leño verde, ¿qué pasará con el seco?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 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Palabra del Señor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R/. Gloria a ti, Señor Jesús.</a:t>
            </a:r>
            <a:endParaRPr lang="es-CA" sz="32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3002352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620C1C-4732-9945-A7EC-718830296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REFLEXIÓN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DAB025-C605-B449-9F60-280B097D1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/>
              <a:t>Señor: apiadarme de tus sufrimientos  y de los mundo, eso sé hacerlo muy bien. ¡Pero me gusta tanto lamentarme! Por mi tribunal desfila el mundo entero. </a:t>
            </a:r>
          </a:p>
          <a:p>
            <a:pPr marL="0" indent="0" algn="just">
              <a:buNone/>
            </a:pPr>
            <a:br>
              <a:rPr lang="es-ES" dirty="0"/>
            </a:br>
            <a:r>
              <a:rPr lang="es-ES" dirty="0"/>
              <a:t>Siempre encuentro culpables: Los vagos que no quieren trabajar, los delincuentes, los maleantes, los terroristas, los que perturban mi tranquilidad... ¡y tantos y tantos otros!</a:t>
            </a:r>
            <a:endParaRPr lang="es-CA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dirty="0"/>
              <a:t>Todos son culpables. Todos... menos yo. 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Sé nuestro consuelo, Señor, y enséñanos con tu ejemplo a consolar a los que sufren tantas calamidades en este mundo, en este mismo momento cuando tantas personas mueren a causa de la epidemia. Consuela a las familias afectadas. Amén. </a:t>
            </a:r>
            <a:endParaRPr lang="es-CA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07815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32A7F-3296-D54D-B1DD-4FDEE0CD2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B4142D-CBB5-CB44-899E-9A3E2FF10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A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Canto penitencial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2491091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7C6072-8DEA-2446-BFC7-2C230BF96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/>
              <a:t>9ª estación: Jesús cae por tercera vez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E29451C-9B05-9749-8E6F-E8DCE4224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19905" y="2123283"/>
            <a:ext cx="4802188" cy="36576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E98C99C-29EF-DE46-921A-439CF88002E2}"/>
              </a:ext>
            </a:extLst>
          </p:cNvPr>
          <p:cNvSpPr/>
          <p:nvPr/>
        </p:nvSpPr>
        <p:spPr>
          <a:xfrm>
            <a:off x="5905500" y="2828836"/>
            <a:ext cx="3987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/>
          </a:p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2676372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731A1-F18F-5442-ABDC-4EDDDD01B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/>
              <a:t>Lectura del libro de las Lamentaciones (3, 27-32) 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AD2D46-94A1-8947-9429-EB8861D2A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_tradnl" sz="3200" i="1" dirty="0"/>
              <a:t>Bueno es para el hombre soportar el yugo desde su juventud. Que se sienta solitario y silencioso, cuando el Señor se lo impone; que ponga su boca en el polvo: quizá haya esperanza; que tienda la mejilla a quien lo hiere, que se harte de oprobios. </a:t>
            </a:r>
          </a:p>
          <a:p>
            <a:pPr marL="0" indent="0" algn="just">
              <a:buNone/>
            </a:pPr>
            <a:r>
              <a:rPr lang="es-ES_tradnl" sz="3200" i="1" dirty="0"/>
              <a:t>Porque el Señor no desecha para siempre a los humanos: si llega a afligir, se apiada luego según su inmenso amor.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Palabra de Dios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R/. Te alabamos, Señor.</a:t>
            </a:r>
            <a:endParaRPr lang="es-CA" sz="32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2765266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2B5E1-DC0B-1D40-B93B-1FFFA0DA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REFLEXIÓN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CE5E68-DDB4-ED4D-AC11-BB4606835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3200" dirty="0"/>
              <a:t>Señor: cuando nos sintamos incapaces de llegar a la meta, ayúdanos a superar nuestra debilidad. Ayúdanos a remontar nuestras caídas y nuestras lejanías de ti.</a:t>
            </a:r>
            <a:endParaRPr lang="es-CA" sz="3200" dirty="0"/>
          </a:p>
          <a:p>
            <a:pPr marL="0" indent="0" algn="just">
              <a:buNone/>
            </a:pPr>
            <a:r>
              <a:rPr lang="es-ES" sz="3200" dirty="0"/>
              <a:t>¡Qué te sintamos cerca, unido a nuestra fragilidad!</a:t>
            </a:r>
            <a:endParaRPr lang="es-CA" sz="3200" dirty="0"/>
          </a:p>
          <a:p>
            <a:pPr marL="0" indent="0" algn="just">
              <a:buNone/>
            </a:pPr>
            <a:r>
              <a:rPr lang="es-ES" sz="3200" dirty="0"/>
              <a:t>Mantén siempre encendida nuestra esperanza.</a:t>
            </a:r>
            <a:endParaRPr lang="es-CA" sz="3200" dirty="0"/>
          </a:p>
          <a:p>
            <a:pPr marL="0" indent="0" algn="just">
              <a:buNone/>
            </a:pPr>
            <a:r>
              <a:rPr lang="es-ES" sz="3200" dirty="0"/>
              <a:t>Con ella seguiremos levantándonos.</a:t>
            </a:r>
            <a:endParaRPr lang="es-CA" sz="3200" dirty="0"/>
          </a:p>
          <a:p>
            <a:pPr marL="0" indent="0" algn="just">
              <a:buNone/>
            </a:pPr>
            <a:r>
              <a:rPr lang="es-ES" sz="3200" dirty="0"/>
              <a:t>Mantén siempre encendida nuestra esperanza</a:t>
            </a:r>
            <a:r>
              <a:rPr lang="es-CA" sz="3200" dirty="0"/>
              <a:t> </a:t>
            </a:r>
            <a:r>
              <a:rPr lang="es-ES" sz="3200" dirty="0"/>
              <a:t>y nuestra confianza en ti. Amén.</a:t>
            </a:r>
            <a:endParaRPr lang="es-CA" sz="32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3605863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DDA1BE-9015-7A4A-9113-4288E805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8812B0-3BF1-7644-BC46-62ACE4659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3200" dirty="0"/>
              <a:t>Señor Jesús, al iniciar este camino llevando tu cruz en cada una de nuestras vidas, te pedimos que aumentes nuestra fe en ti y nos des el coraje suficiente para defender la vida y restaurar ladignidad de las personas. </a:t>
            </a:r>
          </a:p>
          <a:p>
            <a:pPr marL="0" indent="0" algn="just">
              <a:buNone/>
            </a:pPr>
            <a:r>
              <a:rPr lang="es-MX" sz="3200" dirty="0"/>
              <a:t>Y que Nuestra Señora de los Dolores, siga acompañando por caminos de esperanza el viacrucis que vive tu pueblo de creyentes.</a:t>
            </a:r>
          </a:p>
          <a:p>
            <a:pPr marL="0" indent="0" algn="just">
              <a:buNone/>
            </a:pPr>
            <a:r>
              <a:rPr lang="es-MX" sz="3200" dirty="0"/>
              <a:t>Amén.</a:t>
            </a:r>
          </a:p>
          <a:p>
            <a:pPr marL="0" indent="0" algn="ctr">
              <a:buNone/>
            </a:pPr>
            <a:r>
              <a:rPr lang="es-MX" sz="3200" b="1" dirty="0"/>
              <a:t>Canto penitencial</a:t>
            </a:r>
          </a:p>
          <a:p>
            <a:pPr marL="0" indent="0" algn="just">
              <a:buNone/>
            </a:pPr>
            <a:endParaRPr lang="es-MX" sz="32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32390563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A28BA0-C412-5A49-A3BE-DEC8F0712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58D224-C4A7-E945-A8B7-12B6DEC71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A" sz="4400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Canto penitencial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864538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9E6CB9-7F5D-CE4F-9481-0201F3C5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A" sz="4000" b="1" dirty="0"/>
              <a:t>10ª estación: Jesús es despojado de sus vestiduras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2742DAF-C6BF-7142-ABAB-69F233B06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61962" y="2163765"/>
            <a:ext cx="4816475" cy="40640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AF711B1-E0AD-F145-9608-05AB12C7533B}"/>
              </a:ext>
            </a:extLst>
          </p:cNvPr>
          <p:cNvSpPr/>
          <p:nvPr/>
        </p:nvSpPr>
        <p:spPr>
          <a:xfrm>
            <a:off x="5765800" y="2828836"/>
            <a:ext cx="45593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/>
          </a:p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</a:t>
            </a:r>
            <a:r>
              <a:rPr lang="es-MX" b="1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49192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684BD-22E8-E141-8921-55D3245AA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/>
              <a:t>Lectura del Evangelio según San Mateo (27, 33 -36)</a:t>
            </a:r>
            <a:r>
              <a:rPr lang="es-CA" b="1" i="1" dirty="0">
                <a:effectLst/>
              </a:rPr>
              <a:t> </a:t>
            </a:r>
            <a:endParaRPr lang="es-CA" b="1" i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4E5A84-CAC1-F547-A019-23E2F389A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s-ES_tradnl" sz="3200" i="1" dirty="0"/>
          </a:p>
          <a:p>
            <a:pPr marL="0" indent="0" algn="just">
              <a:buNone/>
            </a:pPr>
            <a:r>
              <a:rPr lang="es-ES_tradnl" sz="3200" i="1" dirty="0"/>
              <a:t>Cuando llegaron al lugar llamado Gólgota (que quiere decir «La Calavera»), le dieron a beber vino mezclado con hiel; él lo probó, pero no quiso beberlo. Después de crucificarlo, se repartieron su ropa echándola a suertes y luego se sentaron a custodiarlo.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Palabra del Señor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R/. Gloria a ti, Señor Jesús.</a:t>
            </a:r>
            <a:endParaRPr lang="es-CA" sz="32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3071728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493CA-4FAC-8240-ADAA-636B1F2D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REFLEXIÓN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7020E6-3F68-4B4C-B003-F31D8A5DE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_tradnl" sz="3200" dirty="0"/>
              <a:t>...tomaron sus vestiduras... </a:t>
            </a:r>
            <a:endParaRPr lang="es-CA" sz="3200" dirty="0"/>
          </a:p>
          <a:p>
            <a:pPr marL="0" indent="0" algn="just">
              <a:buNone/>
            </a:pPr>
            <a:endParaRPr lang="es-ES_tradnl" sz="3200" dirty="0"/>
          </a:p>
          <a:p>
            <a:pPr marL="0" indent="0" algn="just">
              <a:buNone/>
            </a:pPr>
            <a:r>
              <a:rPr lang="es-ES_tradnl" sz="3200" dirty="0"/>
              <a:t>Tomaron también su túnica... Jesús desnudo, ha perdido todo.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dirty="0"/>
              <a:t>Lo único que tiene ahora es su cuerpo.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dirty="0"/>
              <a:t>Despojado de todo se ofrece él mismo.</a:t>
            </a:r>
            <a:endParaRPr lang="es-CA" sz="3200" dirty="0"/>
          </a:p>
          <a:p>
            <a:pPr algn="just"/>
            <a:endParaRPr lang="es-CA" sz="3200" dirty="0"/>
          </a:p>
          <a:p>
            <a:pPr marL="0" indent="0" algn="just">
              <a:buNone/>
            </a:pPr>
            <a:r>
              <a:rPr lang="es-ES_tradnl" sz="3200" dirty="0"/>
              <a:t>¿Qué es lo que ofrezco yo? Señor, queremos ofrecerte nuestros corazones para que nos llenes de amor y de perdón, para que seamos capaces de perdonar como tú. Amén.</a:t>
            </a:r>
            <a:endParaRPr lang="es-CA" sz="32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999520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0118D-C27A-D944-A646-6FEEB811E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81701A-739C-4F4A-AC89-3EE5FBC94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A" sz="4400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Canto penitencial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714824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3975C-D141-3A44-A21C-66AB3255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/>
              <a:t>11ª estación: Jesús es clavado en la cruz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29ACADA-F970-0049-90E8-AF7896CE5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90538" y="2369741"/>
            <a:ext cx="4352925" cy="3264693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0A71713-73AB-CE40-8FA9-2C310CE65755}"/>
              </a:ext>
            </a:extLst>
          </p:cNvPr>
          <p:cNvSpPr/>
          <p:nvPr/>
        </p:nvSpPr>
        <p:spPr>
          <a:xfrm>
            <a:off x="5257800" y="2828836"/>
            <a:ext cx="505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2442121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96DC08-66B5-0D4F-A9D5-19CF0BA7B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/>
              <a:t>Lectura del Evangelio según San Mateo (7, 37-42) </a:t>
            </a:r>
            <a:r>
              <a:rPr lang="es-CA" b="1" i="1" dirty="0">
                <a:effectLst/>
              </a:rPr>
              <a:t> </a:t>
            </a:r>
            <a:endParaRPr lang="es-CA" b="1" i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5941C2-72D9-964C-8C15-893F2A5D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_tradnl" sz="3000" i="1" dirty="0"/>
              <a:t>Encima de la cabeza colocaron un letrero con la acusación: «Este es Jesús, el Rey de los judíos». Crucificaron con él a dos bandidos, uno a la derecha y otro a la izquierda. Los que pasaban, lo injuriaban y decían meneando la cabeza: «Tú que destruías el templo y lo reconstruías en tres días, sálvate a ti mismo; si eres Hijo de Dios, baja de la cruz». </a:t>
            </a:r>
          </a:p>
          <a:p>
            <a:pPr marL="0" indent="0" algn="just">
              <a:buNone/>
            </a:pPr>
            <a:r>
              <a:rPr lang="es-ES_tradnl" sz="3000" i="1" dirty="0"/>
              <a:t>Los sumos sacerdotes con los letrados y los senadores se burlaban también diciendo: «A otros ha salvado y él no se puede salvar. ¿No es el Rey de Israel? Que baje ahora de la cruz y le creeremos».</a:t>
            </a:r>
            <a:endParaRPr lang="es-CA" sz="3000" dirty="0"/>
          </a:p>
          <a:p>
            <a:pPr algn="just"/>
            <a:endParaRPr lang="es-CA" sz="3000" dirty="0"/>
          </a:p>
          <a:p>
            <a:pPr marL="0" indent="0" algn="just">
              <a:buNone/>
            </a:pPr>
            <a:r>
              <a:rPr lang="es-ES_tradnl" sz="3000" i="1" dirty="0"/>
              <a:t>Palabra del Señor</a:t>
            </a:r>
            <a:endParaRPr lang="es-CA" sz="3000" dirty="0"/>
          </a:p>
          <a:p>
            <a:pPr marL="0" indent="0" algn="just">
              <a:buNone/>
            </a:pPr>
            <a:r>
              <a:rPr lang="es-ES_tradnl" sz="3000" i="1" dirty="0"/>
              <a:t>R/. Gloria a ti, Señor, Jesús. </a:t>
            </a:r>
            <a:endParaRPr lang="es-CA" sz="30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4124897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6DB38-556E-3444-A0ED-227E273E1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REFLEXIÓN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86E0DB-3B44-494F-8A99-EA23B60D3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sz="3600" dirty="0"/>
              <a:t>Ayúdanos a aceptar la cruz que, inevitablemente, la vida nos presenta.</a:t>
            </a:r>
            <a:endParaRPr lang="es-CA" sz="3600" dirty="0"/>
          </a:p>
          <a:p>
            <a:pPr marL="0" indent="0" algn="just">
              <a:buNone/>
            </a:pPr>
            <a:r>
              <a:rPr lang="es-ES" sz="3600" dirty="0"/>
              <a:t>Sigue animando nuestro esfuerzo por dejarnos guiar por tu Espíritu de amor.</a:t>
            </a:r>
            <a:endParaRPr lang="es-CA" sz="3600" dirty="0"/>
          </a:p>
          <a:p>
            <a:pPr marL="0" indent="0" algn="just">
              <a:buNone/>
            </a:pPr>
            <a:r>
              <a:rPr lang="es-ES" sz="3600" dirty="0"/>
              <a:t> </a:t>
            </a:r>
            <a:endParaRPr lang="es-CA" sz="3600" dirty="0"/>
          </a:p>
          <a:p>
            <a:pPr marL="0" indent="0" algn="just">
              <a:buNone/>
            </a:pPr>
            <a:r>
              <a:rPr lang="es-ES" sz="3600" dirty="0"/>
              <a:t>Queremos aceptar la cruz. La cruz que aparece cuando se sigue tu camino y se vive en solidaridad y fraternidad con toda la humanidad. </a:t>
            </a:r>
          </a:p>
          <a:p>
            <a:pPr marL="0" indent="0" algn="just">
              <a:buNone/>
            </a:pPr>
            <a:r>
              <a:rPr lang="es-ES" sz="3600" dirty="0"/>
              <a:t>Amén.</a:t>
            </a:r>
            <a:endParaRPr lang="es-CA" sz="36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173102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5C9A91-320D-3A47-87E8-4986DC37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BC58D7-F11E-7349-B8C2-D763299AA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A" sz="4400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</a:t>
            </a:r>
            <a:r>
              <a:rPr lang="es-MX" sz="4400" b="1" dirty="0"/>
              <a:t>a</a:t>
            </a:r>
            <a:r>
              <a:rPr lang="es-CA" sz="4400" b="1" dirty="0"/>
              <a:t>nto penitencial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738497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89ADD-0838-2344-B8B8-80AFA0C8E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/>
              <a:t>12ª estación: Jesús muere en la cruz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3A47B3D-DE43-1F40-B244-64776BBEF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55638" y="2496741"/>
            <a:ext cx="4352925" cy="3264693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7D3604D-D4D8-754C-BA0E-29998AB3CB07}"/>
              </a:ext>
            </a:extLst>
          </p:cNvPr>
          <p:cNvSpPr/>
          <p:nvPr/>
        </p:nvSpPr>
        <p:spPr>
          <a:xfrm>
            <a:off x="5842000" y="2828836"/>
            <a:ext cx="35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3220614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AF3AF3-7228-BA4E-A01A-A04965D25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/>
              <a:t>1ª estación: Jesús es condenado a muerte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BB62D17-1702-0B41-BBF4-76AF47F3E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51694" y="1591469"/>
            <a:ext cx="5040312" cy="47625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C3BC26-5DCD-E34A-AACA-13708862F637}"/>
              </a:ext>
            </a:extLst>
          </p:cNvPr>
          <p:cNvSpPr txBox="1"/>
          <p:nvPr/>
        </p:nvSpPr>
        <p:spPr>
          <a:xfrm>
            <a:off x="6438902" y="2182505"/>
            <a:ext cx="4495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s-MX" dirty="0"/>
            </a:br>
            <a:endParaRPr lang="es-MX" dirty="0"/>
          </a:p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30933792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32461-DB10-8241-83F0-2B9BBFA32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/>
              <a:t>Lectura del Evangelio según San Juan (19, 19-20)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B1BE08-7435-454E-A7B6-B110365F9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_tradnl" i="1" dirty="0"/>
          </a:p>
          <a:p>
            <a:pPr marL="0" indent="0" algn="just">
              <a:buNone/>
            </a:pPr>
            <a:r>
              <a:rPr lang="es-ES_tradnl" sz="3200" i="1" dirty="0"/>
              <a:t>Pilato escribió un letrero y lo puso encima de la cruz; en él estaba escrito: «Jesús el Nazareno, el Rey de los judíos». Leyeron el letrero muchos judíos, estaba cerca el lugar donde crucificaron a Jesús y estaba escrito en hebreo, latín y griego.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Palabra del Señor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R/. Gloria a ti, Señor, Jesús.</a:t>
            </a:r>
            <a:endParaRPr lang="es-CA" sz="32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2185760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A3B9F4-BA1E-8241-9A3A-3861A7A7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REFLEXIÓN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66A90B-0CC5-544F-AC26-A265B7103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es-ES" sz="5100" dirty="0"/>
              <a:t>Su muerte se sigue repitiendo.</a:t>
            </a:r>
            <a:endParaRPr lang="es-CA" sz="5100" dirty="0"/>
          </a:p>
          <a:p>
            <a:pPr algn="just"/>
            <a:endParaRPr lang="es-CA" sz="5100" dirty="0"/>
          </a:p>
          <a:p>
            <a:pPr marL="0" indent="0" algn="just">
              <a:buNone/>
            </a:pPr>
            <a:r>
              <a:rPr lang="es-ES" sz="5100" dirty="0"/>
              <a:t>Millones de inocentes mueren cada día. Muchos ancianos han muerto a causa de la pandemia. Muchas personas solas en la vida están muriendo en la más terrible soledad como tú, Señor. Apiádate de ellas. </a:t>
            </a:r>
            <a:endParaRPr lang="es-CA" sz="5100" dirty="0"/>
          </a:p>
          <a:p>
            <a:pPr algn="just"/>
            <a:endParaRPr lang="es-CA" sz="5100" dirty="0"/>
          </a:p>
          <a:p>
            <a:pPr marL="0" indent="0" algn="just">
              <a:buNone/>
            </a:pPr>
            <a:r>
              <a:rPr lang="es-ES" sz="5100" dirty="0"/>
              <a:t>Muchísimos sucumben a su vida destrozada, abandonados en su hambre, su droga, su soledad, su marginación... Ayúdanos a ser como el buen ladrón para pedir el gozo de entrar al paraíso contigo. </a:t>
            </a:r>
          </a:p>
          <a:p>
            <a:pPr marL="0" indent="0" algn="just">
              <a:buNone/>
            </a:pPr>
            <a:r>
              <a:rPr lang="es-ES" sz="5100" dirty="0"/>
              <a:t>Amén.</a:t>
            </a:r>
            <a:endParaRPr lang="es-CA" sz="5100" dirty="0"/>
          </a:p>
          <a:p>
            <a:pPr marL="0" indent="0" algn="just">
              <a:buNone/>
            </a:pPr>
            <a:r>
              <a:rPr lang="es-ES_tradnl" dirty="0"/>
              <a:t> </a:t>
            </a:r>
            <a:endParaRPr lang="es-CA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9874664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22008E-3FD7-7F4E-9198-095C6C9D5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F78C10-C1CB-2B49-9B63-8580D357F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A" sz="4400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Canto penitencial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401520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F5F41-57F5-CA48-9D69-7FF4743E3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/>
              <a:t>13ª estación: Jesús es bajado de la cruz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8D489C3-5AA9-AD41-993B-72D512D52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20738" y="2234804"/>
            <a:ext cx="4352925" cy="3264693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2B5C7CC-2501-D64C-A328-813382FD496C}"/>
              </a:ext>
            </a:extLst>
          </p:cNvPr>
          <p:cNvSpPr/>
          <p:nvPr/>
        </p:nvSpPr>
        <p:spPr>
          <a:xfrm>
            <a:off x="6096000" y="2828836"/>
            <a:ext cx="3683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/>
          </a:p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5959431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C9E3C0-2777-1D45-B60D-E2DFC220F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/>
              <a:t>Lectura del Evangelio según San Mateo 27, 54-55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0E2E77-15C3-3C40-B1D8-4AC8E1806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es-ES_tradnl" sz="3200" i="1" dirty="0"/>
          </a:p>
          <a:p>
            <a:pPr marL="0" indent="0" algn="just">
              <a:buNone/>
            </a:pPr>
            <a:r>
              <a:rPr lang="es-ES_tradnl" sz="3200" i="1" dirty="0"/>
              <a:t>El centurión y sus hombres, que custodiaban a Jesús, al ver el terremoto y lo que pasaba dijeron aterrorizados: «Realmente éste era Hijo de Dios». </a:t>
            </a:r>
          </a:p>
          <a:p>
            <a:pPr marL="0" indent="0" algn="just">
              <a:buNone/>
            </a:pPr>
            <a:r>
              <a:rPr lang="es-ES_tradnl" sz="3200" i="1" dirty="0"/>
              <a:t>Había allí muchas mujeres que miraban desde lejos, aquellas que habían seguido a Jesús desde Galilea para atenderle.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 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Palabra del Señor.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i="1" dirty="0"/>
              <a:t>R/. Gloria a ti, Señor Jesús.</a:t>
            </a:r>
            <a:endParaRPr lang="es-CA" sz="32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6277695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E6B8AA-FB94-C342-A9B4-3AB1ADC9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REFLEXIÓN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D140D7-90C9-B941-AE35-CCF8A0EF7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i="1" dirty="0"/>
              <a:t>María descubre en el rostro de su hijo un gesto de alegría y paz: la paz y la alegría ante el deber cumplido;</a:t>
            </a:r>
            <a:r>
              <a:rPr lang="es-CA" dirty="0"/>
              <a:t> </a:t>
            </a:r>
            <a:r>
              <a:rPr lang="es-ES" i="1" dirty="0"/>
              <a:t>la paz y la alegría de haber trabajado por el Reino, que es justicia y libertad, que es paz y vida, que es amor, fraternidad y solidaridad.</a:t>
            </a:r>
            <a:endParaRPr lang="es-CA" dirty="0"/>
          </a:p>
          <a:p>
            <a:pPr marL="0" indent="0" algn="just">
              <a:buNone/>
            </a:pPr>
            <a:r>
              <a:rPr lang="es-ES" i="1" dirty="0"/>
              <a:t>En su pena, María está orgullosa de su hijo, porque todo lo ha hecho bien.</a:t>
            </a:r>
            <a:endParaRPr lang="es-CA" dirty="0"/>
          </a:p>
          <a:p>
            <a:pPr marL="0" indent="0" algn="just">
              <a:buNone/>
            </a:pPr>
            <a:r>
              <a:rPr lang="es-ES" i="1" dirty="0"/>
              <a:t>Que siempre nos acerquemos a María para descansar en ella nuestra inquietud.</a:t>
            </a:r>
            <a:endParaRPr lang="es-CA" dirty="0"/>
          </a:p>
          <a:p>
            <a:pPr marL="0" indent="0" algn="just">
              <a:buNone/>
            </a:pPr>
            <a:r>
              <a:rPr lang="es-ES" i="1" dirty="0"/>
              <a:t>Que, cuando llegue el fin de nuestra peregrinación,</a:t>
            </a:r>
            <a:r>
              <a:rPr lang="es-CA" dirty="0"/>
              <a:t> </a:t>
            </a:r>
            <a:r>
              <a:rPr lang="es-ES" i="1" dirty="0"/>
              <a:t>seamos para tu Madre motivo de orgullo como lo fuiste Tú. Amén.</a:t>
            </a:r>
            <a:endParaRPr lang="es-CA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9645063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93CA4-B96F-5F45-91E3-DED694AF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23399E-FDDF-B749-BD31-F1180899D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CA" sz="4400" b="1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Canto penitencial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29611230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3D41CE-F8B6-6E48-A8BF-C87D42908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/>
              <a:t>14ª estación: Jesús es puesto en el sepulcro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176245A-2E35-A94B-833B-E90131249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42938" y="2407841"/>
            <a:ext cx="4352925" cy="3264693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FDB01D6-AEB0-0240-B64A-47DB9D251F85}"/>
              </a:ext>
            </a:extLst>
          </p:cNvPr>
          <p:cNvSpPr/>
          <p:nvPr/>
        </p:nvSpPr>
        <p:spPr>
          <a:xfrm>
            <a:off x="5879306" y="2828836"/>
            <a:ext cx="38996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36526626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00544-005A-FA4D-91E3-892D2A7C0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/>
              <a:t>Lectura del Evangelio según San Mateo (27, 59-61)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CB162F-3411-1848-BBCD-F700B2CCE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es-ES_tradnl" i="1" dirty="0"/>
          </a:p>
          <a:p>
            <a:pPr marL="0" indent="0" algn="just">
              <a:buNone/>
            </a:pPr>
            <a:r>
              <a:rPr lang="es-ES_tradnl" sz="3200" i="1" dirty="0"/>
              <a:t>José, tomando el cuerpo de Jesús, lo envolvió en una sábana limpia, lo puso en el sepulcro nuevo que se había excavado en una roca, rodó una piedra grande a la entrada del sepulcro y se marchó. María Magdalena y la otra María se quedaron allí sentadas enfrente del sepulcro.</a:t>
            </a:r>
            <a:endParaRPr lang="es-CA" sz="3200" dirty="0"/>
          </a:p>
          <a:p>
            <a:pPr marL="0" indent="0" algn="just">
              <a:buNone/>
            </a:pPr>
            <a:endParaRPr lang="es-CA" sz="3200" dirty="0"/>
          </a:p>
          <a:p>
            <a:pPr marL="0" indent="0" algn="just">
              <a:buNone/>
            </a:pPr>
            <a:r>
              <a:rPr lang="es-ES_tradnl" sz="3200" dirty="0"/>
              <a:t>Palabra del Señor</a:t>
            </a:r>
            <a:endParaRPr lang="es-CA" sz="3200" dirty="0"/>
          </a:p>
          <a:p>
            <a:pPr marL="0" indent="0" algn="just">
              <a:buNone/>
            </a:pPr>
            <a:r>
              <a:rPr lang="es-ES_tradnl" sz="3200" dirty="0"/>
              <a:t>R/. Gloria a ti, Señor, Jesús. </a:t>
            </a:r>
            <a:endParaRPr lang="es-CA" sz="32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35736465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4E680-359D-2B45-B197-8A5353A4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REFLEXIÓN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2F043A-5010-EB47-B6A8-9EEB8B8AA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s-ES" sz="3600" dirty="0"/>
          </a:p>
          <a:p>
            <a:pPr marL="0" indent="0" algn="just">
              <a:buNone/>
            </a:pPr>
            <a:r>
              <a:rPr lang="es-ES" sz="3600" dirty="0"/>
              <a:t>Miremos hermanos: Esto no ha terminado.</a:t>
            </a:r>
            <a:endParaRPr lang="es-CA" sz="3600" dirty="0"/>
          </a:p>
          <a:p>
            <a:pPr marL="0" indent="0" algn="just">
              <a:buNone/>
            </a:pPr>
            <a:r>
              <a:rPr lang="es-ES" sz="3600" dirty="0"/>
              <a:t>Los mil dolores y sufrimientos de los seres humanos nos gritan que el dolor, el sufrimiento y la muerte de Jesús se siguen repitiendo en sus hermanos.</a:t>
            </a:r>
            <a:endParaRPr lang="es-CA" sz="3600" dirty="0"/>
          </a:p>
          <a:p>
            <a:pPr marL="0" indent="0" algn="just">
              <a:buNone/>
            </a:pPr>
            <a:r>
              <a:rPr lang="es-ES" sz="3600" dirty="0"/>
              <a:t>No.</a:t>
            </a:r>
            <a:r>
              <a:rPr lang="es-CA" sz="3600" dirty="0"/>
              <a:t> </a:t>
            </a:r>
            <a:r>
              <a:rPr lang="es-ES" sz="3600" dirty="0"/>
              <a:t>Esto no ha terminado.</a:t>
            </a:r>
            <a:r>
              <a:rPr lang="es-CA" sz="3600" dirty="0"/>
              <a:t> </a:t>
            </a:r>
            <a:r>
              <a:rPr lang="es-ES" sz="3600" dirty="0"/>
              <a:t>No puede terminar así.</a:t>
            </a:r>
            <a:r>
              <a:rPr lang="es-CA" sz="3600" dirty="0"/>
              <a:t> </a:t>
            </a:r>
            <a:r>
              <a:rPr lang="es-ES" sz="3600" dirty="0"/>
              <a:t>Falta lo más importante.</a:t>
            </a:r>
            <a:endParaRPr lang="es-CA" sz="3600" dirty="0"/>
          </a:p>
          <a:p>
            <a:pPr marL="0" indent="0">
              <a:buNone/>
            </a:pPr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2106927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D08565-7D71-184D-9141-176C0A0E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ES_tradnl" b="1" i="1" dirty="0"/>
            </a:br>
            <a:r>
              <a:rPr lang="es-ES_trad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Del santo Evangelio según san Marcos (14,64-65).</a:t>
            </a:r>
            <a:br>
              <a:rPr lang="es-CA" dirty="0"/>
            </a:b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F29B98-7218-334F-B567-DB1322D54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s-ES_tradnl" i="1" dirty="0"/>
          </a:p>
          <a:p>
            <a:pPr marL="0" indent="0" algn="just">
              <a:buNone/>
            </a:pPr>
            <a:endParaRPr lang="es-ES_tradnl" i="1" dirty="0"/>
          </a:p>
          <a:p>
            <a:pPr marL="0" indent="0" algn="just">
              <a:buNone/>
            </a:pPr>
            <a:r>
              <a:rPr lang="es-ES_tradnl" i="1" dirty="0"/>
              <a:t>Y todos lo declararon reo de muerte. Algunos se pusieron a escupirlo y, tapándole la cara, lo abofeteaban y le decían: «Profetiza». Y los criados le daban bofetadas.</a:t>
            </a:r>
            <a:endParaRPr lang="es-CA" dirty="0"/>
          </a:p>
          <a:p>
            <a:pPr marL="0" indent="0" algn="just">
              <a:buNone/>
            </a:pPr>
            <a:r>
              <a:rPr lang="es-ES_tradnl" dirty="0"/>
              <a:t>Palabra del Señor</a:t>
            </a:r>
            <a:endParaRPr lang="es-CA" dirty="0"/>
          </a:p>
          <a:p>
            <a:pPr marL="0" indent="0" algn="just">
              <a:buNone/>
            </a:pPr>
            <a:r>
              <a:rPr lang="es-CO" dirty="0"/>
              <a:t>R/. </a:t>
            </a:r>
            <a:r>
              <a:rPr lang="es-ES_tradnl" dirty="0"/>
              <a:t>Gloria a ti, Señor Jesús.</a:t>
            </a:r>
            <a:r>
              <a:rPr lang="es-CO" b="1" dirty="0"/>
              <a:t> </a:t>
            </a:r>
            <a:endParaRPr lang="es-CA" dirty="0"/>
          </a:p>
          <a:p>
            <a:pPr marL="0" indent="0">
              <a:buNone/>
            </a:pPr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7303781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0E32C-9AF1-7C4C-8088-C0F83FF4B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DE4DA1-E306-1445-94ED-53960467F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CA" b="1" dirty="0"/>
          </a:p>
          <a:p>
            <a:pPr algn="ctr"/>
            <a:endParaRPr lang="es-CA" b="1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Canto penitencial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22371811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482D92-3C73-B248-A4D3-4E31AFC1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/>
              <a:t>15ª estación: Jesús es resucitado por el Padre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DDC8AE7-0DCD-9D41-B5DD-D38B6199D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100" y="1820863"/>
            <a:ext cx="3048000" cy="4872037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C8E1371-0853-0A46-8DA6-A24ABD29C639}"/>
              </a:ext>
            </a:extLst>
          </p:cNvPr>
          <p:cNvSpPr/>
          <p:nvPr/>
        </p:nvSpPr>
        <p:spPr>
          <a:xfrm>
            <a:off x="4533900" y="2828836"/>
            <a:ext cx="46101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16575254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4CEBF-20F0-0A4C-A480-8C34E863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A" sz="4000" b="1" i="1" dirty="0"/>
              <a:t>Del santo Evangelio según san Marcos (16, 5-6)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B8E35B-4431-D34F-86BF-A84930287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A" sz="3600" dirty="0"/>
              <a:t>Al entrar en el sepulcro, vieron a un joven sentado al lado derecho, vestido enteramente de blanco, y se asustaron. Pero él les dijo: “No se asusten. </a:t>
            </a:r>
            <a:r>
              <a:rPr lang="es-MX" sz="3600" dirty="0"/>
              <a:t>S</a:t>
            </a:r>
            <a:r>
              <a:rPr lang="es-CA" sz="3600" dirty="0"/>
              <a:t>i ustedes buscan a Jesús Nazareno, ha resucitado; pero este es el lugar donde lo pusieron”.</a:t>
            </a:r>
          </a:p>
          <a:p>
            <a:pPr marL="0" indent="0" algn="just">
              <a:buNone/>
            </a:pPr>
            <a:r>
              <a:rPr lang="es-CA" sz="3600" dirty="0"/>
              <a:t>Palabra del Señor.</a:t>
            </a:r>
          </a:p>
          <a:p>
            <a:pPr marL="0" indent="0" algn="just">
              <a:buNone/>
            </a:pPr>
            <a:r>
              <a:rPr lang="es-CA" sz="3600" dirty="0"/>
              <a:t>R/. </a:t>
            </a:r>
            <a:r>
              <a:rPr lang="es-MX" sz="3600" dirty="0"/>
              <a:t>G</a:t>
            </a:r>
            <a:r>
              <a:rPr lang="es-CA" sz="3600" dirty="0"/>
              <a:t>loria a ti, Señor, Jesús.</a:t>
            </a:r>
          </a:p>
        </p:txBody>
      </p:sp>
    </p:spTree>
    <p:extLst>
      <p:ext uri="{BB962C8B-B14F-4D97-AF65-F5344CB8AC3E}">
        <p14:creationId xmlns:p14="http://schemas.microsoft.com/office/powerpoint/2010/main" val="2103716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AA3F74-28F0-5A45-9EC1-31202BE8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REFLEXIÓN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0D946B-FB33-9E4F-84C8-3E3E029F7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3600" dirty="0"/>
              <a:t>Falta lo que da sentido a la muerte de Jesús y a las mil muertes nuestras.</a:t>
            </a:r>
            <a:endParaRPr lang="es-CA" sz="3600" dirty="0"/>
          </a:p>
          <a:p>
            <a:pPr marL="0" indent="0" algn="just">
              <a:buNone/>
            </a:pPr>
            <a:r>
              <a:rPr lang="es-ES" sz="3600" dirty="0"/>
              <a:t>No dejes que nos quedemos llorando tu muerte.</a:t>
            </a:r>
            <a:endParaRPr lang="es-CA" sz="3600" dirty="0"/>
          </a:p>
          <a:p>
            <a:pPr marL="0" indent="0" algn="just">
              <a:buNone/>
            </a:pPr>
            <a:r>
              <a:rPr lang="es-ES" sz="3600" dirty="0"/>
              <a:t>Vístenos de esperanza para llevar consuelo y paz al dolor de nuestros hermanos.</a:t>
            </a:r>
            <a:endParaRPr lang="es-CA" sz="3600" dirty="0"/>
          </a:p>
          <a:p>
            <a:pPr marL="0" indent="0" algn="just">
              <a:buNone/>
            </a:pPr>
            <a:r>
              <a:rPr lang="es-ES" sz="3600" dirty="0"/>
              <a:t>Y danos la alegría...</a:t>
            </a:r>
            <a:r>
              <a:rPr lang="es-CA" sz="3600" dirty="0"/>
              <a:t> </a:t>
            </a:r>
            <a:r>
              <a:rPr lang="es-ES" sz="3600" dirty="0"/>
              <a:t>Esa alegría luminosa y plena de los que creen y viven de tu</a:t>
            </a:r>
            <a:r>
              <a:rPr lang="es-CA" sz="3600" dirty="0"/>
              <a:t> </a:t>
            </a:r>
            <a:r>
              <a:rPr lang="es-ES" sz="3600" dirty="0"/>
              <a:t>RESURRECCIÓN.</a:t>
            </a:r>
            <a:endParaRPr lang="es-CA" sz="3600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39617241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865FE-3DBB-5D40-A9CC-0818D99B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D97DD5-C507-1347-ABCE-D8F760838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CA" b="1" dirty="0"/>
          </a:p>
          <a:p>
            <a:pPr marL="0" indent="0" algn="ctr">
              <a:buNone/>
            </a:pPr>
            <a:endParaRPr lang="es-CA" b="1" dirty="0"/>
          </a:p>
          <a:p>
            <a:pPr algn="ctr"/>
            <a:r>
              <a:rPr lang="es-CA" sz="4400" b="1" dirty="0"/>
              <a:t>Padre nuestro</a:t>
            </a:r>
          </a:p>
          <a:p>
            <a:pPr algn="ctr"/>
            <a:r>
              <a:rPr lang="es-CA" sz="4400" b="1" dirty="0"/>
              <a:t>Ave María</a:t>
            </a:r>
          </a:p>
          <a:p>
            <a:pPr algn="ctr"/>
            <a:r>
              <a:rPr lang="es-CA" sz="4400" b="1" dirty="0"/>
              <a:t>Gloria</a:t>
            </a:r>
          </a:p>
          <a:p>
            <a:pPr algn="ctr"/>
            <a:r>
              <a:rPr lang="es-CA" sz="4400" b="1" dirty="0"/>
              <a:t>Canto de resurrección</a:t>
            </a:r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5129053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6F04B-91DE-2940-9E39-B69C2076D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 DEL PAPA FRANCISCO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C8A474-6F27-1743-8112-50C5D0906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/>
              <a:t>Señor Jesús, ayúdanos a ver en tu Cruz todas las cruces del mundo;</a:t>
            </a:r>
            <a:br>
              <a:rPr lang="es-ES_tradnl" dirty="0"/>
            </a:br>
            <a:r>
              <a:rPr lang="es-ES_tradnl" dirty="0"/>
              <a:t>la cruz de las personas hambrientas de pan y de amor;</a:t>
            </a:r>
            <a:br>
              <a:rPr lang="es-ES_tradnl" dirty="0"/>
            </a:br>
            <a:r>
              <a:rPr lang="es-ES_tradnl" dirty="0"/>
              <a:t>la cruz de las personas solas y abandonadas por sus propios hijos y parientes;</a:t>
            </a:r>
            <a:br>
              <a:rPr lang="es-ES_tradnl" dirty="0"/>
            </a:br>
            <a:r>
              <a:rPr lang="es-ES_tradnl" dirty="0"/>
              <a:t>la cruz de las personas sedientas de justicia y de paz;</a:t>
            </a:r>
            <a:br>
              <a:rPr lang="es-ES_tradnl" dirty="0"/>
            </a:br>
            <a:r>
              <a:rPr lang="es-ES_tradnl" dirty="0"/>
              <a:t>la cruz de las personas que no tienen el consuelo de la fe;</a:t>
            </a:r>
            <a:br>
              <a:rPr lang="es-ES_tradnl" dirty="0"/>
            </a:br>
            <a:r>
              <a:rPr lang="es-ES_tradnl" dirty="0"/>
              <a:t>la cruz de los ancianos que se arrastran bajo el peso de los años y la soledad;</a:t>
            </a:r>
            <a:br>
              <a:rPr lang="es-ES_tradnl" dirty="0"/>
            </a:br>
            <a:r>
              <a:rPr lang="es-ES_tradnl" dirty="0"/>
              <a:t>la cruz de los migrantes que encuentran las puertas cerradas a causa del miedo y de los corazones blindados por cálculos políticos;</a:t>
            </a:r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7895712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FCC12-A489-D04B-B522-6C081233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 DEL PAPA FRANCISCO</a:t>
            </a:r>
            <a:endParaRPr lang="es-CA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0ACBE5-8E13-9149-8A38-3A3A9A4B2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_tradnl" dirty="0"/>
              <a:t>la cruz de los pequeños, heridos en su inocencia y en su pureza;</a:t>
            </a:r>
            <a:br>
              <a:rPr lang="es-ES_tradnl" dirty="0"/>
            </a:br>
            <a:r>
              <a:rPr lang="es-ES_tradnl" dirty="0"/>
              <a:t>la cruz de la humanidad que vaga en lo oscuro de la incertidumbre y en la oscuridad de la cultura de lo momentáneo;</a:t>
            </a:r>
            <a:br>
              <a:rPr lang="es-ES_tradnl" dirty="0"/>
            </a:br>
            <a:r>
              <a:rPr lang="es-ES_tradnl" dirty="0"/>
              <a:t>la cruz de las familias rotas por la traición, por las seducciones del maligno o por la homicida ligereza del egoísmo;</a:t>
            </a:r>
            <a:br>
              <a:rPr lang="es-ES_tradnl" dirty="0"/>
            </a:br>
            <a:r>
              <a:rPr lang="es-ES_tradnl" dirty="0"/>
              <a:t>la cruz de los consagrados que buscan incansablemente portar Tu luz en el mundo y que se sienten rechazados, ridiculizados y humillados;</a:t>
            </a:r>
            <a:br>
              <a:rPr lang="es-ES_tradnl" dirty="0"/>
            </a:br>
            <a:r>
              <a:rPr lang="es-ES_tradnl" dirty="0"/>
              <a:t>la cruz de los consagrados que en su caminar han olvidado su primer amor;</a:t>
            </a:r>
            <a:br>
              <a:rPr lang="es-ES_tradnl" dirty="0"/>
            </a:br>
            <a:r>
              <a:rPr lang="es-ES_tradnl" dirty="0"/>
              <a:t>la cruz de tus hijos que, creyendo en Ti y buscando vivir según Tu palabra, se encuentran marginados y descartados incluso por sus familiares y sus coetáneos;</a:t>
            </a:r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5792318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841210-2DBC-5B43-9712-6275F9485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>
                <a:latin typeface="Arial" panose="020B0604020202020204" pitchFamily="34" charset="0"/>
                <a:cs typeface="Arial" panose="020B0604020202020204" pitchFamily="34" charset="0"/>
              </a:rPr>
              <a:t>ORACIÓN DEL PAPA FRANCISCO</a:t>
            </a:r>
            <a:endParaRPr lang="es-C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23DB32-F415-FF4C-868B-F55EC6DA1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O" dirty="0"/>
              <a:t>la cruz de tus hijos que, creyendo en Ti y buscando vivir según Tu palabra, se encuentran marginados y descartados incluso por sus familiares y sus coetáneos;</a:t>
            </a:r>
            <a:br>
              <a:rPr lang="es-CO" dirty="0"/>
            </a:br>
            <a:r>
              <a:rPr lang="es-CO" dirty="0"/>
              <a:t>la cruz de nuestras debilidades, de nuestras hipocresías, de nuestras traiciones, de nuestros pecados y de nuestras numerosas promesas rotas;</a:t>
            </a:r>
            <a:br>
              <a:rPr lang="es-CO" dirty="0"/>
            </a:br>
            <a:r>
              <a:rPr lang="es-CO" dirty="0"/>
              <a:t>la cruz de Tu Iglesia que, fiel a Tu Evangelio, se fatiga para llevar Tu amor también entre los mismos bautizados;</a:t>
            </a:r>
            <a:br>
              <a:rPr lang="es-CO" dirty="0"/>
            </a:br>
            <a:r>
              <a:rPr lang="es-CO" dirty="0"/>
              <a:t>la cruz de la Iglesia, Tu esposa, que se siente asaltada continuamente en lo interno y lo externo;</a:t>
            </a:r>
            <a:br>
              <a:rPr lang="es-CO" dirty="0"/>
            </a:br>
            <a:r>
              <a:rPr lang="es-CO" dirty="0"/>
              <a:t>la cruz de nuestra casa común que seriamente se marchita bajo nuestros ojos egoístas y cegados por la codicia y el poder</a:t>
            </a:r>
            <a:br>
              <a:rPr lang="es-CO" dirty="0"/>
            </a:br>
            <a:r>
              <a:rPr lang="es-CO" dirty="0"/>
              <a:t>Señor Jesús, reaviva en nosotros la esperanza de la resurrección y de Tu definitiva victoria contra todo mal y toda muerte. ¡Amén!</a:t>
            </a:r>
            <a:endParaRPr lang="es-CA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2667877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8BA14-4CB1-4649-880D-EFA507330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REFLEXIÓN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324F17-F07A-514C-B309-0A6AF74FB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/>
              <a:t>Jesús: ¡Qué fácil es repudiar tu condena... y cuánto nos cuesta escuchar el grito de las personas condenadas hoy..!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Sabemos que, si vivimos los valores del Reino, nos van a condenar.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Ayúdanos a romper nuestro egoísmo y nuestra comodidad. Danos esperanza y coraje. Ayúdanos a vivirte y a vivir tu Evangelio hasta el final.</a:t>
            </a:r>
            <a:endParaRPr lang="es-CA" dirty="0"/>
          </a:p>
          <a:p>
            <a:pPr marL="0" indent="0" algn="just">
              <a:buNone/>
            </a:pPr>
            <a:r>
              <a:rPr lang="es-ES" dirty="0"/>
              <a:t>También hoy Jesús es condenado a muerte cuando no respetamos el derecho a una vida digna en nuestro prójimo, cuando no permitimos el nacimiento de un niño, cuando acabamos con la vida de las personas con violencia. Amén.</a:t>
            </a:r>
            <a:endParaRPr lang="es-CA" dirty="0"/>
          </a:p>
          <a:p>
            <a:endParaRPr lang="es-CA" dirty="0"/>
          </a:p>
        </p:txBody>
      </p:sp>
    </p:spTree>
    <p:extLst>
      <p:ext uri="{BB962C8B-B14F-4D97-AF65-F5344CB8AC3E}">
        <p14:creationId xmlns:p14="http://schemas.microsoft.com/office/powerpoint/2010/main" val="1947151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18BD45-9EC0-514C-B094-DF4D5894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3E2D72-8D90-E74E-A605-67D320BA2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CA" dirty="0"/>
          </a:p>
          <a:p>
            <a:pPr algn="ctr"/>
            <a:endParaRPr lang="es-CA" dirty="0"/>
          </a:p>
          <a:p>
            <a:pPr algn="ctr"/>
            <a:r>
              <a:rPr lang="es-CA" sz="4000" b="1" dirty="0"/>
              <a:t>Padre nuestro</a:t>
            </a:r>
          </a:p>
          <a:p>
            <a:pPr algn="ctr"/>
            <a:r>
              <a:rPr lang="es-CA" sz="4000" b="1" dirty="0"/>
              <a:t>Ave María</a:t>
            </a:r>
          </a:p>
          <a:p>
            <a:pPr algn="ctr"/>
            <a:r>
              <a:rPr lang="es-CA" sz="4000" b="1" dirty="0"/>
              <a:t>Gloria</a:t>
            </a:r>
          </a:p>
          <a:p>
            <a:pPr marL="0" indent="0" algn="ctr">
              <a:buNone/>
            </a:pPr>
            <a:r>
              <a:rPr lang="es-CA" sz="4000" b="1" dirty="0"/>
              <a:t>Canto penitencial</a:t>
            </a:r>
          </a:p>
        </p:txBody>
      </p:sp>
    </p:spTree>
    <p:extLst>
      <p:ext uri="{BB962C8B-B14F-4D97-AF65-F5344CB8AC3E}">
        <p14:creationId xmlns:p14="http://schemas.microsoft.com/office/powerpoint/2010/main" val="2233592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D3192-1949-4440-90D1-F21F9D68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A" b="1" dirty="0"/>
              <a:t>2ª estación: Jesús carga con la cruz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98173C-A450-F246-8B46-82AF0A18C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22792" y="1806096"/>
            <a:ext cx="5032375" cy="4801559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A6BA11D-C24D-BB4E-9D8B-88D200224982}"/>
              </a:ext>
            </a:extLst>
          </p:cNvPr>
          <p:cNvSpPr/>
          <p:nvPr/>
        </p:nvSpPr>
        <p:spPr>
          <a:xfrm>
            <a:off x="5942640" y="2828836"/>
            <a:ext cx="48015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/>
              <a:t>V: Te adoramos, oh Cristo, y te bendecimos. </a:t>
            </a:r>
          </a:p>
          <a:p>
            <a:endParaRPr lang="es-MX" sz="2400" b="1" dirty="0"/>
          </a:p>
          <a:p>
            <a:r>
              <a:rPr lang="es-MX" sz="2400" b="1" dirty="0"/>
              <a:t>R: Que por tu Santa Cruz redimiste al mundo. </a:t>
            </a:r>
          </a:p>
        </p:txBody>
      </p:sp>
    </p:spTree>
    <p:extLst>
      <p:ext uri="{BB962C8B-B14F-4D97-AF65-F5344CB8AC3E}">
        <p14:creationId xmlns:p14="http://schemas.microsoft.com/office/powerpoint/2010/main" val="42710835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4025</Words>
  <Application>Microsoft Macintosh PowerPoint</Application>
  <PresentationFormat>Panorámica</PresentationFormat>
  <Paragraphs>374</Paragraphs>
  <Slides>67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Tema de Office</vt:lpstr>
      <vt:lpstr>MISIÓN SANTA TERESA DE ÁVILA</vt:lpstr>
      <vt:lpstr> INVOCACIÓN TRINITARIA </vt:lpstr>
      <vt:lpstr>  ACTO DE CONTRICIÓN </vt:lpstr>
      <vt:lpstr>ORACIÓN</vt:lpstr>
      <vt:lpstr>1ª estación: Jesús es condenado a muerte</vt:lpstr>
      <vt:lpstr> Del santo Evangelio según san Marcos (14,64-65). </vt:lpstr>
      <vt:lpstr>REFLEXIÓN</vt:lpstr>
      <vt:lpstr>ORACIÓN</vt:lpstr>
      <vt:lpstr>2ª estación: Jesús carga con la cruz</vt:lpstr>
      <vt:lpstr>Del santo Evangelio según San Mateo :27, 27-31</vt:lpstr>
      <vt:lpstr>REFLEXIÓN</vt:lpstr>
      <vt:lpstr>ORACIÓN</vt:lpstr>
      <vt:lpstr>3ª estación: Jesús cae por primera vez</vt:lpstr>
      <vt:lpstr>Del libro del profeta Isaías (53, 4-6) </vt:lpstr>
      <vt:lpstr>REFLEXIÓN</vt:lpstr>
      <vt:lpstr>ORACIÓN</vt:lpstr>
      <vt:lpstr>4ª estación: Jesús encuentra a su madre</vt:lpstr>
      <vt:lpstr>Del santo Evangelio según San Lucas (2, 34-35.51)</vt:lpstr>
      <vt:lpstr>REFLEXIÓN</vt:lpstr>
      <vt:lpstr>ORACIÓN</vt:lpstr>
      <vt:lpstr>5ª estación: El Cirineo ayuda a Jesús a carga la cruz</vt:lpstr>
      <vt:lpstr> Lectura Evangelio según San Mateo (27, 32; 16, 24 ) </vt:lpstr>
      <vt:lpstr>REFLEXIÓN</vt:lpstr>
      <vt:lpstr>ORACIÓN</vt:lpstr>
      <vt:lpstr>6ª estación: La Verónica enjuga el rostro de Jesús</vt:lpstr>
      <vt:lpstr>Lectura del libro del profeta Isaías (53, 2-3) </vt:lpstr>
      <vt:lpstr>REFLEXIÓN</vt:lpstr>
      <vt:lpstr>ORACIÓN</vt:lpstr>
      <vt:lpstr>7ª estación: Jesús cae por segunda vez</vt:lpstr>
      <vt:lpstr>Lectura del libro de las Lamentaciones (3, 1-2.9.16)</vt:lpstr>
      <vt:lpstr>REFLEXIÓN</vt:lpstr>
      <vt:lpstr>ORACIÓN</vt:lpstr>
      <vt:lpstr>8ª estación: Jesús encuentra las mujeres de Jerusalén</vt:lpstr>
      <vt:lpstr>Lectura del Evangelio según San Lucas (23, 28-31) </vt:lpstr>
      <vt:lpstr>REFLEXIÓN</vt:lpstr>
      <vt:lpstr>ORACIÓN</vt:lpstr>
      <vt:lpstr>9ª estación: Jesús cae por tercera vez</vt:lpstr>
      <vt:lpstr>Lectura del libro de las Lamentaciones (3, 27-32) </vt:lpstr>
      <vt:lpstr>REFLEXIÓN</vt:lpstr>
      <vt:lpstr>ORACIÓN</vt:lpstr>
      <vt:lpstr>10ª estación: Jesús es despojado de sus vestiduras</vt:lpstr>
      <vt:lpstr>Lectura del Evangelio según San Mateo (27, 33 -36) </vt:lpstr>
      <vt:lpstr>REFLEXIÓN</vt:lpstr>
      <vt:lpstr>ORACIÓN</vt:lpstr>
      <vt:lpstr>11ª estación: Jesús es clavado en la cruz</vt:lpstr>
      <vt:lpstr>Lectura del Evangelio según San Mateo (7, 37-42)  </vt:lpstr>
      <vt:lpstr>REFLEXIÓN</vt:lpstr>
      <vt:lpstr>ORACIÓN</vt:lpstr>
      <vt:lpstr>12ª estación: Jesús muere en la cruz</vt:lpstr>
      <vt:lpstr>Lectura del Evangelio según San Juan (19, 19-20)</vt:lpstr>
      <vt:lpstr>REFLEXIÓN</vt:lpstr>
      <vt:lpstr>ORACIÓN</vt:lpstr>
      <vt:lpstr>13ª estación: Jesús es bajado de la cruz</vt:lpstr>
      <vt:lpstr>Lectura del Evangelio según San Mateo 27, 54-55</vt:lpstr>
      <vt:lpstr>REFLEXIÓN</vt:lpstr>
      <vt:lpstr>ORACIÓN</vt:lpstr>
      <vt:lpstr>14ª estación: Jesús es puesto en el sepulcro</vt:lpstr>
      <vt:lpstr>Lectura del Evangelio según San Mateo (27, 59-61)</vt:lpstr>
      <vt:lpstr>REFLEXIÓN</vt:lpstr>
      <vt:lpstr>ORACIÓN</vt:lpstr>
      <vt:lpstr>15ª estación: Jesús es resucitado por el Padre</vt:lpstr>
      <vt:lpstr>Del santo Evangelio según san Marcos (16, 5-6)</vt:lpstr>
      <vt:lpstr>REFLEXIÓN</vt:lpstr>
      <vt:lpstr>ORACIÓN</vt:lpstr>
      <vt:lpstr>ORACIÓN DEL PAPA FRANCISCO</vt:lpstr>
      <vt:lpstr>ORACIÓN DEL PAPA FRANCISCO</vt:lpstr>
      <vt:lpstr>ORACIÓN DEL PAPA FRANCISCO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14</cp:revision>
  <dcterms:created xsi:type="dcterms:W3CDTF">2021-03-03T22:05:19Z</dcterms:created>
  <dcterms:modified xsi:type="dcterms:W3CDTF">2021-03-04T01:32:19Z</dcterms:modified>
</cp:coreProperties>
</file>