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65" r:id="rId2"/>
    <p:sldId id="276" r:id="rId3"/>
    <p:sldId id="268" r:id="rId4"/>
    <p:sldId id="260" r:id="rId5"/>
    <p:sldId id="257" r:id="rId6"/>
    <p:sldId id="262" r:id="rId7"/>
    <p:sldId id="263" r:id="rId8"/>
    <p:sldId id="264" r:id="rId9"/>
    <p:sldId id="269" r:id="rId10"/>
    <p:sldId id="270" r:id="rId11"/>
    <p:sldId id="273" r:id="rId12"/>
    <p:sldId id="272" r:id="rId13"/>
    <p:sldId id="271" r:id="rId14"/>
    <p:sldId id="275" r:id="rId15"/>
    <p:sldId id="274" r:id="rId16"/>
    <p:sldId id="266"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7" autoAdjust="0"/>
    <p:restoredTop sz="94660"/>
  </p:normalViewPr>
  <p:slideViewPr>
    <p:cSldViewPr snapToGrid="0">
      <p:cViewPr varScale="1">
        <p:scale>
          <a:sx n="104" d="100"/>
          <a:sy n="104" d="100"/>
        </p:scale>
        <p:origin x="48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C6B63-18F1-4246-B61C-6551A02D2DE2}" type="datetimeFigureOut">
              <a:rPr lang="fr-CA" smtClean="0"/>
              <a:t>2022-10-25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E0073-838B-4961-B84E-6FE275E89EEF}" type="slidenum">
              <a:rPr lang="fr-CA" smtClean="0"/>
              <a:t>‹N°›</a:t>
            </a:fld>
            <a:endParaRPr lang="fr-CA"/>
          </a:p>
        </p:txBody>
      </p:sp>
    </p:spTree>
    <p:extLst>
      <p:ext uri="{BB962C8B-B14F-4D97-AF65-F5344CB8AC3E}">
        <p14:creationId xmlns:p14="http://schemas.microsoft.com/office/powerpoint/2010/main" val="199218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iacatolica.com.br/biblia-latinoamericana/evangelio-segun-san-mateo/5/?utm_source=bibliacatolica&amp;utm_medium=share_text&amp;utm_campaign=copy_and_pas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Mateo 5 48</a:t>
            </a:r>
            <a:br>
              <a:rPr lang="fr-CA" dirty="0"/>
            </a:br>
            <a:r>
              <a:rPr lang="es-ES" b="0" i="0" dirty="0">
                <a:solidFill>
                  <a:srgbClr val="333333"/>
                </a:solidFill>
                <a:effectLst/>
                <a:latin typeface="google_sansregular"/>
              </a:rPr>
              <a:t>"Por su parte, sean ustedes perfectos como es perfecto el Padre de ustedes que está en el Cielo."</a:t>
            </a:r>
            <a:br>
              <a:rPr lang="es-ES" dirty="0"/>
            </a:br>
            <a:r>
              <a:rPr lang="es-ES" i="1" u="none" strike="noStrike" dirty="0">
                <a:solidFill>
                  <a:srgbClr val="337AB7"/>
                </a:solidFill>
                <a:effectLst/>
                <a:hlinkClick r:id="rId3"/>
              </a:rPr>
              <a:t>Evangelio según San Mateo, 5</a:t>
            </a:r>
            <a:r>
              <a:rPr lang="es-ES" i="1" dirty="0">
                <a:effectLst/>
              </a:rPr>
              <a:t> - </a:t>
            </a:r>
            <a:r>
              <a:rPr lang="es-ES" i="1" dirty="0" err="1">
                <a:effectLst/>
              </a:rPr>
              <a:t>Bíblia</a:t>
            </a:r>
            <a:r>
              <a:rPr lang="es-ES" i="1" dirty="0">
                <a:effectLst/>
              </a:rPr>
              <a:t> Católica Online</a:t>
            </a:r>
            <a:br>
              <a:rPr lang="es-ES" dirty="0"/>
            </a:br>
            <a:br>
              <a:rPr lang="es-ES" dirty="0"/>
            </a:br>
            <a:endParaRPr lang="fr-CA" dirty="0"/>
          </a:p>
        </p:txBody>
      </p:sp>
      <p:sp>
        <p:nvSpPr>
          <p:cNvPr id="4" name="Espace réservé du numéro de diapositive 3"/>
          <p:cNvSpPr>
            <a:spLocks noGrp="1"/>
          </p:cNvSpPr>
          <p:nvPr>
            <p:ph type="sldNum" sz="quarter" idx="5"/>
          </p:nvPr>
        </p:nvSpPr>
        <p:spPr/>
        <p:txBody>
          <a:bodyPr/>
          <a:lstStyle/>
          <a:p>
            <a:fld id="{5FDE0073-838B-4961-B84E-6FE275E89EEF}" type="slidenum">
              <a:rPr lang="fr-CA" smtClean="0"/>
              <a:t>6</a:t>
            </a:fld>
            <a:endParaRPr lang="fr-CA"/>
          </a:p>
        </p:txBody>
      </p:sp>
    </p:spTree>
    <p:extLst>
      <p:ext uri="{BB962C8B-B14F-4D97-AF65-F5344CB8AC3E}">
        <p14:creationId xmlns:p14="http://schemas.microsoft.com/office/powerpoint/2010/main" val="43800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A0E85-EC18-4585-BEFD-BAD13ECE0F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65FCE18-B570-4370-B5E2-30DAE4FA2E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892E8CC-9617-40C3-881B-FFA9455AF095}"/>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5" name="Espace réservé du pied de page 4">
            <a:extLst>
              <a:ext uri="{FF2B5EF4-FFF2-40B4-BE49-F238E27FC236}">
                <a16:creationId xmlns:a16="http://schemas.microsoft.com/office/drawing/2014/main" id="{522F8CF1-42B7-46B3-8A5E-66A3FA7B5BE2}"/>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A50B435D-9732-44A4-A8C2-92E1A34C11E8}"/>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302852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CC08C-B348-4561-9F9F-C0CD142758A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F7A0858-0A17-4AAF-9DD8-1ABA0C6D6D8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9595ED5-8EC5-42F9-AF56-D54BB64A1D53}"/>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5" name="Espace réservé du pied de page 4">
            <a:extLst>
              <a:ext uri="{FF2B5EF4-FFF2-40B4-BE49-F238E27FC236}">
                <a16:creationId xmlns:a16="http://schemas.microsoft.com/office/drawing/2014/main" id="{D5D74C4B-C98E-467F-8752-CF686A4E2E37}"/>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AEFBD165-F121-4A6B-B0FE-98F8DB3B5A8A}"/>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87200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37857C-28C1-4A40-AE34-719289CFF70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1AD902A-2B93-487E-A609-0EDE368E5F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26D0539-D18B-4516-A001-CF686F3E57CE}"/>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5" name="Espace réservé du pied de page 4">
            <a:extLst>
              <a:ext uri="{FF2B5EF4-FFF2-40B4-BE49-F238E27FC236}">
                <a16:creationId xmlns:a16="http://schemas.microsoft.com/office/drawing/2014/main" id="{DC7D62C3-72C6-4973-8314-C9110DF1569B}"/>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32CA9F4C-9139-40C0-ABF6-8D0220D84E34}"/>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398795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7E2B9-F83E-46C0-8089-51A88BB5C13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42A1A17-2071-4B04-86C4-378EB11E86E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122D212-6D1B-4459-91FD-F1F62405AE00}"/>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5" name="Espace réservé du pied de page 4">
            <a:extLst>
              <a:ext uri="{FF2B5EF4-FFF2-40B4-BE49-F238E27FC236}">
                <a16:creationId xmlns:a16="http://schemas.microsoft.com/office/drawing/2014/main" id="{23851228-1FDC-4A6A-81E0-CF922E5C2D89}"/>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A84A8EC6-D976-486A-B9C5-7143FC7535CB}"/>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286202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1E169-36F9-4EC2-B920-E970C8F641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0CF8BF2-30CD-4D89-B6A3-46C9297DA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3C05849-CAA5-49DD-8E09-A206BFA87BD3}"/>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5" name="Espace réservé du pied de page 4">
            <a:extLst>
              <a:ext uri="{FF2B5EF4-FFF2-40B4-BE49-F238E27FC236}">
                <a16:creationId xmlns:a16="http://schemas.microsoft.com/office/drawing/2014/main" id="{993A7CD5-CAD9-4045-82DA-1F2E06A284CF}"/>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97448F90-395A-4510-A8E9-51C8BB08AF5D}"/>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312685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66F3E-D666-4163-9F06-2274C742F0B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750FED02-082D-4D82-9F7A-02675A59AA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C0F316DE-D1B2-4021-ABFE-1BA3F057CE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8EA32B36-DE6B-43F5-A146-B298E469908F}"/>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6" name="Espace réservé du pied de page 5">
            <a:extLst>
              <a:ext uri="{FF2B5EF4-FFF2-40B4-BE49-F238E27FC236}">
                <a16:creationId xmlns:a16="http://schemas.microsoft.com/office/drawing/2014/main" id="{9054FD6E-093B-42A9-AFFA-D1962AB21ACB}"/>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CF4B1D43-FCA8-4565-8E48-010AE98D2951}"/>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14125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50140-E123-4F13-8E0C-1F483656DDC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E6FC5A1-6A9D-4B1C-A17E-79BA9AB19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CC41528-A2CB-42BD-8632-A0894387FFD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C2C56ADB-06F5-4B07-978D-FAD29C969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EFE53D-4E49-4D72-ADF7-DBEC4226F2C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73341D80-A600-45CC-B812-90601D74D476}"/>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8" name="Espace réservé du pied de page 7">
            <a:extLst>
              <a:ext uri="{FF2B5EF4-FFF2-40B4-BE49-F238E27FC236}">
                <a16:creationId xmlns:a16="http://schemas.microsoft.com/office/drawing/2014/main" id="{F9AD9A9B-3D9D-447A-B352-41CE002FCCA7}"/>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DCF7D28A-4979-4461-B492-4678DB53CE15}"/>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240791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65C1D-C422-4E81-AB44-747589B0433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1FF82E4-79C1-4AAF-A4CF-2B6871C49982}"/>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4" name="Espace réservé du pied de page 3">
            <a:extLst>
              <a:ext uri="{FF2B5EF4-FFF2-40B4-BE49-F238E27FC236}">
                <a16:creationId xmlns:a16="http://schemas.microsoft.com/office/drawing/2014/main" id="{A2F30726-2926-4F7D-A2F2-AC83DD4C713E}"/>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CF573DCD-062D-4FC3-A76F-8B3149E4C840}"/>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362647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432ED3-47FE-4A17-AA14-B360F8694D60}"/>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3" name="Espace réservé du pied de page 2">
            <a:extLst>
              <a:ext uri="{FF2B5EF4-FFF2-40B4-BE49-F238E27FC236}">
                <a16:creationId xmlns:a16="http://schemas.microsoft.com/office/drawing/2014/main" id="{27F54B45-2956-4F9E-986F-13FBCAB28643}"/>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FDC74A77-EF70-413D-B19E-6CCCD2E62743}"/>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288721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653DE-A118-448D-BE32-9002BF48FE6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839F4C5-37A5-460D-BAB7-459E19E3C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550D267-DBB5-45B7-A946-1CBCFD20A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B25FA8-B08C-4178-9907-B45FAF23A5A8}"/>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6" name="Espace réservé du pied de page 5">
            <a:extLst>
              <a:ext uri="{FF2B5EF4-FFF2-40B4-BE49-F238E27FC236}">
                <a16:creationId xmlns:a16="http://schemas.microsoft.com/office/drawing/2014/main" id="{0FD8F9B9-DFE6-4AE1-9959-20603488025F}"/>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017E0CE8-E140-45F5-9E39-B2F2B4D18878}"/>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419145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E4C41-4A14-4004-8431-BD484BC742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BB282F4C-B79C-4595-B406-0388D459D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7CB0178-F633-46A4-9792-681CBC20A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94A940-CA2A-49E7-A5FF-649B9801FF42}"/>
              </a:ext>
            </a:extLst>
          </p:cNvPr>
          <p:cNvSpPr>
            <a:spLocks noGrp="1"/>
          </p:cNvSpPr>
          <p:nvPr>
            <p:ph type="dt" sz="half" idx="10"/>
          </p:nvPr>
        </p:nvSpPr>
        <p:spPr/>
        <p:txBody>
          <a:bodyPr/>
          <a:lstStyle/>
          <a:p>
            <a:fld id="{9E29151D-8419-48BB-8F77-41FE5E420825}" type="datetimeFigureOut">
              <a:rPr lang="en-CA" smtClean="0"/>
              <a:t>2022-10-25</a:t>
            </a:fld>
            <a:endParaRPr lang="en-CA"/>
          </a:p>
        </p:txBody>
      </p:sp>
      <p:sp>
        <p:nvSpPr>
          <p:cNvPr id="6" name="Espace réservé du pied de page 5">
            <a:extLst>
              <a:ext uri="{FF2B5EF4-FFF2-40B4-BE49-F238E27FC236}">
                <a16:creationId xmlns:a16="http://schemas.microsoft.com/office/drawing/2014/main" id="{988A2183-8E68-4924-9618-701DA8BF3E4E}"/>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2D8F65EA-76A6-4455-9147-6FB9C1E7CE81}"/>
              </a:ext>
            </a:extLst>
          </p:cNvPr>
          <p:cNvSpPr>
            <a:spLocks noGrp="1"/>
          </p:cNvSpPr>
          <p:nvPr>
            <p:ph type="sldNum" sz="quarter" idx="12"/>
          </p:nvPr>
        </p:nvSpPr>
        <p:spPr/>
        <p:txBody>
          <a:bodyPr/>
          <a:lstStyle/>
          <a:p>
            <a:fld id="{C67DFE1A-229E-4B38-A2F0-271AF410FA7A}" type="slidenum">
              <a:rPr lang="en-CA" smtClean="0"/>
              <a:t>‹N°›</a:t>
            </a:fld>
            <a:endParaRPr lang="en-CA"/>
          </a:p>
        </p:txBody>
      </p:sp>
    </p:spTree>
    <p:extLst>
      <p:ext uri="{BB962C8B-B14F-4D97-AF65-F5344CB8AC3E}">
        <p14:creationId xmlns:p14="http://schemas.microsoft.com/office/powerpoint/2010/main" val="319906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46C360-D9E5-4CDE-8EC3-40DB3D57E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91DD37E-DD0E-44D3-9B4C-EB79629BE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95241A2-8F7A-480B-AD58-9D600AF6A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9151D-8419-48BB-8F77-41FE5E420825}" type="datetimeFigureOut">
              <a:rPr lang="en-CA" smtClean="0"/>
              <a:t>2022-10-25</a:t>
            </a:fld>
            <a:endParaRPr lang="en-CA"/>
          </a:p>
        </p:txBody>
      </p:sp>
      <p:sp>
        <p:nvSpPr>
          <p:cNvPr id="5" name="Espace réservé du pied de page 4">
            <a:extLst>
              <a:ext uri="{FF2B5EF4-FFF2-40B4-BE49-F238E27FC236}">
                <a16:creationId xmlns:a16="http://schemas.microsoft.com/office/drawing/2014/main" id="{B52D86F6-0DC4-4667-8788-2E5768FFE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3B4C0468-D4C3-4519-BBF8-EB45B959C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DFE1A-229E-4B38-A2F0-271AF410FA7A}" type="slidenum">
              <a:rPr lang="en-CA" smtClean="0"/>
              <a:t>‹N°›</a:t>
            </a:fld>
            <a:endParaRPr lang="en-CA"/>
          </a:p>
        </p:txBody>
      </p:sp>
    </p:spTree>
    <p:extLst>
      <p:ext uri="{BB962C8B-B14F-4D97-AF65-F5344CB8AC3E}">
        <p14:creationId xmlns:p14="http://schemas.microsoft.com/office/powerpoint/2010/main" val="11054902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vatican.va/content/francesco/es/apost_exhortations/documents/papa-francesco_esortazione-ap_20180319_gaudete-et-exsultate.html#CAP%C3%8DTULO_CUARTO"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vatican.va/content/francesco/es/apost_exhortations/documents/papa-francesco_esortazione-ap_20180319_gaudete-et-exsultate.html#Los_santos_de_la_puerta_de_al_lad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457200" y="1582293"/>
            <a:ext cx="11277600" cy="3693413"/>
          </a:xfrm>
          <a:prstGeom prst="rect">
            <a:avLst/>
          </a:prstGeom>
        </p:spPr>
      </p:pic>
    </p:spTree>
    <p:extLst>
      <p:ext uri="{BB962C8B-B14F-4D97-AF65-F5344CB8AC3E}">
        <p14:creationId xmlns:p14="http://schemas.microsoft.com/office/powerpoint/2010/main" val="329176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ctrTitle"/>
          </p:nvPr>
        </p:nvSpPr>
        <p:spPr>
          <a:xfrm>
            <a:off x="753925" y="1321056"/>
            <a:ext cx="10684151" cy="1991979"/>
          </a:xfrm>
        </p:spPr>
        <p:txBody>
          <a:bodyPr anchor="b">
            <a:normAutofit/>
          </a:bodyPr>
          <a:lstStyle/>
          <a:p>
            <a:r>
              <a:rPr lang="es-ES" sz="5200" dirty="0">
                <a:solidFill>
                  <a:schemeClr val="tx2"/>
                </a:solidFill>
              </a:rPr>
              <a:t>¿Cómo podríamos vivir la Santidad en los tiempos de hoy?</a:t>
            </a:r>
            <a:endParaRPr lang="en-CA" sz="5200" dirty="0">
              <a:solidFill>
                <a:schemeClr val="tx2"/>
              </a:solidFill>
            </a:endParaRPr>
          </a:p>
        </p:txBody>
      </p:sp>
      <p:sp>
        <p:nvSpPr>
          <p:cNvPr id="3" name="Subtitle 2"/>
          <p:cNvSpPr>
            <a:spLocks noGrp="1"/>
          </p:cNvSpPr>
          <p:nvPr>
            <p:ph type="subTitle" idx="1"/>
          </p:nvPr>
        </p:nvSpPr>
        <p:spPr>
          <a:xfrm>
            <a:off x="1361395" y="3525490"/>
            <a:ext cx="9469211" cy="865639"/>
          </a:xfrm>
        </p:spPr>
        <p:txBody>
          <a:bodyPr anchor="t">
            <a:normAutofit fontScale="92500" lnSpcReduction="10000"/>
          </a:bodyPr>
          <a:lstStyle/>
          <a:p>
            <a:r>
              <a:rPr lang="es-ES" sz="1400" dirty="0">
                <a:solidFill>
                  <a:schemeClr val="tx2"/>
                </a:solidFill>
              </a:rPr>
              <a:t>Sí, Jesús dará frutos en ti si tú cooperas con Su gracia. La gracia se recibe con el arrepentimiento, la Confesión, la Comunión, la oración, los sacramentos, la Escritura, las buenas obras—amor, fe y esperanza a través del Espíritu Santo</a:t>
            </a:r>
          </a:p>
          <a:p>
            <a:r>
              <a:rPr lang="es-ES" sz="1400" dirty="0">
                <a:solidFill>
                  <a:schemeClr val="tx2"/>
                </a:solidFill>
              </a:rPr>
              <a:t>"Pero llevamos este tesoro en vasos de barro para que aparezca que la extraordinaria grandeza del poder es de Dios y que no viene de nosotros" (2 Corintios 4,7).</a:t>
            </a:r>
          </a:p>
          <a:p>
            <a:endParaRPr lang="es-ES" sz="1400" dirty="0">
              <a:solidFill>
                <a:schemeClr val="tx2"/>
              </a:solidFill>
            </a:endParaRPr>
          </a:p>
          <a:p>
            <a:endParaRPr lang="es-ES" sz="1400" dirty="0">
              <a:solidFill>
                <a:schemeClr val="tx2"/>
              </a:solidFill>
            </a:endParaRPr>
          </a:p>
          <a:p>
            <a:endParaRPr lang="en-CA" sz="1100" dirty="0">
              <a:solidFill>
                <a:schemeClr val="tx2"/>
              </a:solidFill>
            </a:endParaRP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ZoneTexte 3">
            <a:extLst>
              <a:ext uri="{FF2B5EF4-FFF2-40B4-BE49-F238E27FC236}">
                <a16:creationId xmlns:a16="http://schemas.microsoft.com/office/drawing/2014/main" id="{D1CBDAF1-738C-C0EA-F35A-7F3AD697854C}"/>
              </a:ext>
            </a:extLst>
          </p:cNvPr>
          <p:cNvSpPr txBox="1"/>
          <p:nvPr/>
        </p:nvSpPr>
        <p:spPr>
          <a:xfrm>
            <a:off x="3648722" y="4882719"/>
            <a:ext cx="5113538" cy="369332"/>
          </a:xfrm>
          <a:prstGeom prst="rect">
            <a:avLst/>
          </a:prstGeom>
          <a:noFill/>
        </p:spPr>
        <p:txBody>
          <a:bodyPr wrap="square" rtlCol="0">
            <a:spAutoFit/>
          </a:bodyPr>
          <a:lstStyle/>
          <a:p>
            <a:r>
              <a:rPr lang="fr-CA" dirty="0">
                <a:hlinkClick r:id="rId2"/>
              </a:rPr>
              <a:t>Algunas notas de la Santidad en el mundo actual</a:t>
            </a:r>
            <a:endParaRPr lang="fr-CA" dirty="0"/>
          </a:p>
        </p:txBody>
      </p:sp>
    </p:spTree>
    <p:extLst>
      <p:ext uri="{BB962C8B-B14F-4D97-AF65-F5344CB8AC3E}">
        <p14:creationId xmlns:p14="http://schemas.microsoft.com/office/powerpoint/2010/main" val="27780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71787" y="1741337"/>
            <a:ext cx="5448730" cy="2387918"/>
          </a:xfrm>
        </p:spPr>
        <p:txBody>
          <a:bodyPr anchor="b">
            <a:normAutofit/>
          </a:bodyPr>
          <a:lstStyle/>
          <a:p>
            <a:r>
              <a:rPr lang="en-CA" sz="5200">
                <a:solidFill>
                  <a:schemeClr val="tx2"/>
                </a:solidFill>
              </a:rPr>
              <a:t>¿ES VERDADERAMENTE PARA MI?</a:t>
            </a:r>
          </a:p>
        </p:txBody>
      </p:sp>
      <p:sp>
        <p:nvSpPr>
          <p:cNvPr id="3" name="Subtitle 2"/>
          <p:cNvSpPr>
            <a:spLocks noGrp="1"/>
          </p:cNvSpPr>
          <p:nvPr>
            <p:ph type="subTitle" idx="1"/>
          </p:nvPr>
        </p:nvSpPr>
        <p:spPr>
          <a:xfrm>
            <a:off x="2785233" y="4218277"/>
            <a:ext cx="6891425" cy="682079"/>
          </a:xfrm>
        </p:spPr>
        <p:txBody>
          <a:bodyPr>
            <a:noAutofit/>
          </a:bodyPr>
          <a:lstStyle/>
          <a:p>
            <a:r>
              <a:rPr lang="es-ES" sz="2000" dirty="0">
                <a:solidFill>
                  <a:schemeClr val="tx2"/>
                </a:solidFill>
              </a:rPr>
              <a:t>Sí, la santidad es para ti, es para todos. </a:t>
            </a:r>
          </a:p>
          <a:p>
            <a:r>
              <a:rPr lang="es-ES" sz="2000" dirty="0">
                <a:solidFill>
                  <a:schemeClr val="tx2"/>
                </a:solidFill>
              </a:rPr>
              <a:t> La santidad es para la gente común y corriente que realizan con gozo la voluntad de Dios, en fe y en verdad. </a:t>
            </a:r>
          </a:p>
          <a:p>
            <a:r>
              <a:rPr lang="es-ES" sz="2000" dirty="0">
                <a:solidFill>
                  <a:schemeClr val="tx2"/>
                </a:solidFill>
              </a:rPr>
              <a:t>"El santuario de Dios es sagrado, y vosotros sois ese santuario" (1 Corintios 3,17)</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124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640080" y="1243013"/>
            <a:ext cx="3855720" cy="4371974"/>
          </a:xfrm>
        </p:spPr>
        <p:txBody>
          <a:bodyPr vert="horz" lIns="91440" tIns="45720" rIns="91440" bIns="45720" rtlCol="0" anchor="ctr">
            <a:normAutofit/>
          </a:bodyPr>
          <a:lstStyle/>
          <a:p>
            <a:pPr algn="l"/>
            <a:r>
              <a:rPr lang="en-US" sz="3600" kern="1200" dirty="0">
                <a:solidFill>
                  <a:schemeClr val="tx2"/>
                </a:solidFill>
                <a:latin typeface="Aharoni" panose="02010803020104030203" pitchFamily="2" charset="-79"/>
                <a:cs typeface="Aharoni" panose="02010803020104030203" pitchFamily="2" charset="-79"/>
              </a:rPr>
              <a:t>¿QUE DEBO HACER?</a:t>
            </a:r>
          </a:p>
        </p:txBody>
      </p:sp>
      <p:sp>
        <p:nvSpPr>
          <p:cNvPr id="3" name="Subtitle 2"/>
          <p:cNvSpPr>
            <a:spLocks noGrp="1"/>
          </p:cNvSpPr>
          <p:nvPr>
            <p:ph type="subTitle" idx="1"/>
          </p:nvPr>
        </p:nvSpPr>
        <p:spPr>
          <a:xfrm>
            <a:off x="5575176" y="698139"/>
            <a:ext cx="6173354" cy="5569495"/>
          </a:xfrm>
        </p:spPr>
        <p:txBody>
          <a:bodyPr vert="horz" lIns="91440" tIns="45720" rIns="91440" bIns="45720" rtlCol="0" anchor="ctr">
            <a:normAutofit/>
          </a:bodyPr>
          <a:lstStyle/>
          <a:p>
            <a:pPr indent="-228600" algn="l">
              <a:buFont typeface="Arial" panose="020B0604020202020204" pitchFamily="34" charset="0"/>
              <a:buChar char="•"/>
            </a:pPr>
            <a:r>
              <a:rPr lang="en-US" sz="1800" dirty="0" err="1">
                <a:solidFill>
                  <a:schemeClr val="tx2"/>
                </a:solidFill>
              </a:rPr>
              <a:t>Cumplir</a:t>
            </a:r>
            <a:r>
              <a:rPr lang="en-US" sz="1800" dirty="0">
                <a:solidFill>
                  <a:schemeClr val="tx2"/>
                </a:solidFill>
              </a:rPr>
              <a:t> </a:t>
            </a:r>
            <a:r>
              <a:rPr lang="en-US" sz="1800" dirty="0" err="1">
                <a:solidFill>
                  <a:schemeClr val="tx2"/>
                </a:solidFill>
              </a:rPr>
              <a:t>nuestro</a:t>
            </a:r>
            <a:r>
              <a:rPr lang="en-US" sz="1800" dirty="0">
                <a:solidFill>
                  <a:schemeClr val="tx2"/>
                </a:solidFill>
              </a:rPr>
              <a:t> </a:t>
            </a:r>
            <a:r>
              <a:rPr lang="en-US" sz="1800" dirty="0" err="1">
                <a:solidFill>
                  <a:schemeClr val="tx2"/>
                </a:solidFill>
              </a:rPr>
              <a:t>deber</a:t>
            </a:r>
            <a:r>
              <a:rPr lang="en-US" sz="1800" dirty="0">
                <a:solidFill>
                  <a:schemeClr val="tx2"/>
                </a:solidFill>
              </a:rPr>
              <a:t> de </a:t>
            </a:r>
            <a:r>
              <a:rPr lang="en-US" sz="1800" dirty="0" err="1">
                <a:solidFill>
                  <a:schemeClr val="tx2"/>
                </a:solidFill>
              </a:rPr>
              <a:t>estado</a:t>
            </a:r>
            <a:endParaRPr lang="en-US" sz="1800" dirty="0">
              <a:solidFill>
                <a:schemeClr val="tx2"/>
              </a:solidFill>
            </a:endParaRPr>
          </a:p>
          <a:p>
            <a:pPr lvl="1" indent="-228600" algn="l">
              <a:buFont typeface="Arial" panose="020B0604020202020204" pitchFamily="34" charset="0"/>
              <a:buChar char="•"/>
            </a:pPr>
            <a:r>
              <a:rPr lang="en-US" sz="1400" dirty="0" err="1">
                <a:solidFill>
                  <a:schemeClr val="tx2"/>
                </a:solidFill>
              </a:rPr>
              <a:t>casado</a:t>
            </a:r>
            <a:r>
              <a:rPr lang="en-US" sz="1400" dirty="0">
                <a:solidFill>
                  <a:schemeClr val="tx2"/>
                </a:solidFill>
              </a:rPr>
              <a:t>, </a:t>
            </a:r>
            <a:r>
              <a:rPr lang="en-US" sz="1400" dirty="0" err="1">
                <a:solidFill>
                  <a:schemeClr val="tx2"/>
                </a:solidFill>
              </a:rPr>
              <a:t>soltero</a:t>
            </a:r>
            <a:r>
              <a:rPr lang="en-US" sz="1400" dirty="0">
                <a:solidFill>
                  <a:schemeClr val="tx2"/>
                </a:solidFill>
              </a:rPr>
              <a:t>, religioso o </a:t>
            </a:r>
            <a:r>
              <a:rPr lang="en-US" sz="1400" dirty="0" err="1">
                <a:solidFill>
                  <a:schemeClr val="tx2"/>
                </a:solidFill>
              </a:rPr>
              <a:t>estudiante</a:t>
            </a:r>
            <a:r>
              <a:rPr lang="en-US" sz="1400" dirty="0">
                <a:solidFill>
                  <a:schemeClr val="tx2"/>
                </a:solidFill>
              </a:rPr>
              <a:t>. </a:t>
            </a:r>
          </a:p>
          <a:p>
            <a:pPr indent="-228600" algn="l">
              <a:buFont typeface="Arial" panose="020B0604020202020204" pitchFamily="34" charset="0"/>
              <a:buChar char="•"/>
            </a:pPr>
            <a:r>
              <a:rPr lang="en-US" sz="1800" dirty="0" err="1">
                <a:solidFill>
                  <a:schemeClr val="tx2"/>
                </a:solidFill>
              </a:rPr>
              <a:t>Sé</a:t>
            </a:r>
            <a:r>
              <a:rPr lang="en-US" sz="1800" dirty="0">
                <a:solidFill>
                  <a:schemeClr val="tx2"/>
                </a:solidFill>
              </a:rPr>
              <a:t> </a:t>
            </a:r>
            <a:r>
              <a:rPr lang="en-US" sz="1800" dirty="0" err="1">
                <a:solidFill>
                  <a:schemeClr val="tx2"/>
                </a:solidFill>
              </a:rPr>
              <a:t>fiel</a:t>
            </a:r>
            <a:r>
              <a:rPr lang="en-US" sz="1800" dirty="0">
                <a:solidFill>
                  <a:schemeClr val="tx2"/>
                </a:solidFill>
              </a:rPr>
              <a:t> a la Santa Madre </a:t>
            </a:r>
            <a:r>
              <a:rPr lang="en-US" sz="1800" dirty="0" err="1">
                <a:solidFill>
                  <a:schemeClr val="tx2"/>
                </a:solidFill>
              </a:rPr>
              <a:t>Iglesia</a:t>
            </a:r>
            <a:endParaRPr lang="en-US" sz="1800" dirty="0">
              <a:solidFill>
                <a:schemeClr val="tx2"/>
              </a:solidFill>
            </a:endParaRPr>
          </a:p>
          <a:p>
            <a:pPr lvl="1" indent="-228600" algn="l">
              <a:buFont typeface="Arial" panose="020B0604020202020204" pitchFamily="34" charset="0"/>
              <a:buChar char="•"/>
            </a:pPr>
            <a:r>
              <a:rPr lang="en-US" sz="1400" dirty="0">
                <a:solidFill>
                  <a:schemeClr val="tx2"/>
                </a:solidFill>
              </a:rPr>
              <a:t>a </a:t>
            </a:r>
            <a:r>
              <a:rPr lang="en-US" sz="1400" dirty="0" err="1">
                <a:solidFill>
                  <a:schemeClr val="tx2"/>
                </a:solidFill>
              </a:rPr>
              <a:t>los</a:t>
            </a:r>
            <a:r>
              <a:rPr lang="en-US" sz="1400" dirty="0">
                <a:solidFill>
                  <a:schemeClr val="tx2"/>
                </a:solidFill>
              </a:rPr>
              <a:t> </a:t>
            </a:r>
            <a:r>
              <a:rPr lang="en-US" sz="1400" dirty="0" err="1">
                <a:solidFill>
                  <a:schemeClr val="tx2"/>
                </a:solidFill>
              </a:rPr>
              <a:t>preceptos</a:t>
            </a:r>
            <a:r>
              <a:rPr lang="en-US" sz="1400" dirty="0">
                <a:solidFill>
                  <a:schemeClr val="tx2"/>
                </a:solidFill>
              </a:rPr>
              <a:t>, </a:t>
            </a:r>
            <a:r>
              <a:rPr lang="en-US" sz="1400" dirty="0" err="1">
                <a:solidFill>
                  <a:schemeClr val="tx2"/>
                </a:solidFill>
              </a:rPr>
              <a:t>los</a:t>
            </a:r>
            <a:r>
              <a:rPr lang="en-US" sz="1400" dirty="0">
                <a:solidFill>
                  <a:schemeClr val="tx2"/>
                </a:solidFill>
              </a:rPr>
              <a:t> </a:t>
            </a:r>
            <a:r>
              <a:rPr lang="en-US" sz="1400" dirty="0" err="1">
                <a:solidFill>
                  <a:schemeClr val="tx2"/>
                </a:solidFill>
              </a:rPr>
              <a:t>sacramentos</a:t>
            </a:r>
            <a:r>
              <a:rPr lang="en-US" sz="1400" dirty="0">
                <a:solidFill>
                  <a:schemeClr val="tx2"/>
                </a:solidFill>
              </a:rPr>
              <a:t>, </a:t>
            </a:r>
            <a:r>
              <a:rPr lang="en-US" sz="1400" dirty="0" err="1">
                <a:solidFill>
                  <a:schemeClr val="tx2"/>
                </a:solidFill>
              </a:rPr>
              <a:t>los</a:t>
            </a:r>
            <a:r>
              <a:rPr lang="en-US" sz="1400" dirty="0">
                <a:solidFill>
                  <a:schemeClr val="tx2"/>
                </a:solidFill>
              </a:rPr>
              <a:t> </a:t>
            </a:r>
            <a:r>
              <a:rPr lang="en-US" sz="1400" dirty="0" err="1">
                <a:solidFill>
                  <a:schemeClr val="tx2"/>
                </a:solidFill>
              </a:rPr>
              <a:t>mandamientos</a:t>
            </a:r>
            <a:r>
              <a:rPr lang="en-US" sz="1400" dirty="0">
                <a:solidFill>
                  <a:schemeClr val="tx2"/>
                </a:solidFill>
              </a:rPr>
              <a:t>, la </a:t>
            </a:r>
            <a:r>
              <a:rPr lang="en-US" sz="1400" dirty="0" err="1">
                <a:solidFill>
                  <a:schemeClr val="tx2"/>
                </a:solidFill>
              </a:rPr>
              <a:t>doctrina</a:t>
            </a:r>
            <a:r>
              <a:rPr lang="en-US" sz="1400" dirty="0">
                <a:solidFill>
                  <a:schemeClr val="tx2"/>
                </a:solidFill>
              </a:rPr>
              <a:t>, la </a:t>
            </a:r>
            <a:r>
              <a:rPr lang="en-US" sz="1400" dirty="0" err="1">
                <a:solidFill>
                  <a:schemeClr val="tx2"/>
                </a:solidFill>
              </a:rPr>
              <a:t>enseñanza</a:t>
            </a:r>
            <a:r>
              <a:rPr lang="en-US" sz="1400" dirty="0">
                <a:solidFill>
                  <a:schemeClr val="tx2"/>
                </a:solidFill>
              </a:rPr>
              <a:t>.</a:t>
            </a:r>
          </a:p>
          <a:p>
            <a:pPr lvl="1" algn="l"/>
            <a:r>
              <a:rPr lang="en-US" sz="1400" dirty="0" err="1">
                <a:solidFill>
                  <a:schemeClr val="tx2"/>
                </a:solidFill>
              </a:rPr>
              <a:t>Lée</a:t>
            </a:r>
            <a:r>
              <a:rPr lang="en-US" sz="1400" dirty="0">
                <a:solidFill>
                  <a:schemeClr val="tx2"/>
                </a:solidFill>
              </a:rPr>
              <a:t> la palabra de Dios y </a:t>
            </a:r>
            <a:r>
              <a:rPr lang="en-US" sz="1400" dirty="0" err="1">
                <a:solidFill>
                  <a:schemeClr val="tx2"/>
                </a:solidFill>
              </a:rPr>
              <a:t>otras</a:t>
            </a:r>
            <a:r>
              <a:rPr lang="en-US" sz="1400" dirty="0">
                <a:solidFill>
                  <a:schemeClr val="tx2"/>
                </a:solidFill>
              </a:rPr>
              <a:t> </a:t>
            </a:r>
            <a:r>
              <a:rPr lang="en-US" sz="1400" dirty="0" err="1">
                <a:solidFill>
                  <a:schemeClr val="tx2"/>
                </a:solidFill>
              </a:rPr>
              <a:t>lecturas</a:t>
            </a:r>
            <a:r>
              <a:rPr lang="en-US" sz="1400" dirty="0">
                <a:solidFill>
                  <a:schemeClr val="tx2"/>
                </a:solidFill>
              </a:rPr>
              <a:t> </a:t>
            </a:r>
            <a:r>
              <a:rPr lang="en-US" sz="1400" dirty="0" err="1">
                <a:solidFill>
                  <a:schemeClr val="tx2"/>
                </a:solidFill>
              </a:rPr>
              <a:t>espirituales</a:t>
            </a:r>
            <a:r>
              <a:rPr lang="en-US" sz="1400" dirty="0">
                <a:solidFill>
                  <a:schemeClr val="tx2"/>
                </a:solidFill>
              </a:rPr>
              <a:t>.</a:t>
            </a:r>
            <a:br>
              <a:rPr lang="en-US" sz="1400" dirty="0">
                <a:solidFill>
                  <a:schemeClr val="tx2"/>
                </a:solidFill>
              </a:rPr>
            </a:br>
            <a:r>
              <a:rPr lang="en-US" sz="1400" dirty="0" err="1">
                <a:solidFill>
                  <a:schemeClr val="tx2"/>
                </a:solidFill>
              </a:rPr>
              <a:t>Observa</a:t>
            </a:r>
            <a:r>
              <a:rPr lang="en-US" sz="1400" dirty="0">
                <a:solidFill>
                  <a:schemeClr val="tx2"/>
                </a:solidFill>
              </a:rPr>
              <a:t> las </a:t>
            </a:r>
            <a:r>
              <a:rPr lang="en-US" sz="1400" dirty="0" err="1">
                <a:solidFill>
                  <a:schemeClr val="tx2"/>
                </a:solidFill>
              </a:rPr>
              <a:t>bienaventuranzas</a:t>
            </a:r>
            <a:endParaRPr lang="en-US" sz="1400" dirty="0">
              <a:solidFill>
                <a:schemeClr val="tx2"/>
              </a:solidFill>
            </a:endParaRPr>
          </a:p>
          <a:p>
            <a:pPr lvl="1" algn="l"/>
            <a:r>
              <a:rPr lang="en-US" sz="1400" dirty="0" err="1">
                <a:solidFill>
                  <a:schemeClr val="tx2"/>
                </a:solidFill>
              </a:rPr>
              <a:t>compendio</a:t>
            </a:r>
            <a:r>
              <a:rPr lang="en-US" sz="1400" dirty="0">
                <a:solidFill>
                  <a:schemeClr val="tx2"/>
                </a:solidFill>
              </a:rPr>
              <a:t> de la </a:t>
            </a:r>
            <a:r>
              <a:rPr lang="en-US" sz="1400" dirty="0" err="1">
                <a:solidFill>
                  <a:schemeClr val="tx2"/>
                </a:solidFill>
              </a:rPr>
              <a:t>santidad</a:t>
            </a:r>
            <a:r>
              <a:rPr lang="en-US" sz="1400" dirty="0">
                <a:solidFill>
                  <a:schemeClr val="tx2"/>
                </a:solidFill>
              </a:rPr>
              <a:t>.</a:t>
            </a:r>
            <a:br>
              <a:rPr lang="en-US" sz="1400" dirty="0">
                <a:solidFill>
                  <a:schemeClr val="tx2"/>
                </a:solidFill>
              </a:rPr>
            </a:br>
            <a:r>
              <a:rPr lang="en-US" sz="1400" dirty="0">
                <a:solidFill>
                  <a:schemeClr val="tx2"/>
                </a:solidFill>
              </a:rPr>
              <a:t>Ama e </a:t>
            </a:r>
            <a:r>
              <a:rPr lang="en-US" sz="1400" dirty="0" err="1">
                <a:solidFill>
                  <a:schemeClr val="tx2"/>
                </a:solidFill>
              </a:rPr>
              <a:t>interésate</a:t>
            </a:r>
            <a:r>
              <a:rPr lang="en-US" sz="1400" dirty="0">
                <a:solidFill>
                  <a:schemeClr val="tx2"/>
                </a:solidFill>
              </a:rPr>
              <a:t>. </a:t>
            </a:r>
          </a:p>
          <a:p>
            <a:pPr lvl="1" algn="l"/>
            <a:r>
              <a:rPr lang="en-US" sz="1400" dirty="0" err="1">
                <a:solidFill>
                  <a:schemeClr val="tx2"/>
                </a:solidFill>
              </a:rPr>
              <a:t>Permite</a:t>
            </a:r>
            <a:r>
              <a:rPr lang="en-US" sz="1400" dirty="0">
                <a:solidFill>
                  <a:schemeClr val="tx2"/>
                </a:solidFill>
              </a:rPr>
              <a:t> que Jesus </a:t>
            </a:r>
            <a:r>
              <a:rPr lang="en-US" sz="1400" dirty="0" err="1">
                <a:solidFill>
                  <a:schemeClr val="tx2"/>
                </a:solidFill>
              </a:rPr>
              <a:t>resplandezca</a:t>
            </a:r>
            <a:r>
              <a:rPr lang="en-US" sz="1400" dirty="0">
                <a:solidFill>
                  <a:schemeClr val="tx2"/>
                </a:solidFill>
              </a:rPr>
              <a:t> a </a:t>
            </a:r>
            <a:r>
              <a:rPr lang="en-US" sz="1400" dirty="0" err="1">
                <a:solidFill>
                  <a:schemeClr val="tx2"/>
                </a:solidFill>
              </a:rPr>
              <a:t>través</a:t>
            </a:r>
            <a:r>
              <a:rPr lang="en-US" sz="1400" dirty="0">
                <a:solidFill>
                  <a:schemeClr val="tx2"/>
                </a:solidFill>
              </a:rPr>
              <a:t> de </a:t>
            </a:r>
            <a:r>
              <a:rPr lang="en-US" sz="1400" dirty="0" err="1">
                <a:solidFill>
                  <a:schemeClr val="tx2"/>
                </a:solidFill>
              </a:rPr>
              <a:t>ti</a:t>
            </a:r>
            <a:r>
              <a:rPr lang="en-US" sz="1400" dirty="0">
                <a:solidFill>
                  <a:schemeClr val="tx2"/>
                </a:solidFill>
              </a:rPr>
              <a:t>.</a:t>
            </a:r>
            <a:br>
              <a:rPr lang="en-US" sz="1400" dirty="0">
                <a:solidFill>
                  <a:schemeClr val="tx2"/>
                </a:solidFill>
              </a:rPr>
            </a:br>
            <a:r>
              <a:rPr lang="en-US" sz="1400" dirty="0">
                <a:solidFill>
                  <a:schemeClr val="tx2"/>
                </a:solidFill>
              </a:rPr>
              <a:t>Ora.</a:t>
            </a:r>
          </a:p>
          <a:p>
            <a:pPr indent="-228600" algn="l">
              <a:buFont typeface="Arial" panose="020B0604020202020204" pitchFamily="34" charset="0"/>
              <a:buChar char="•"/>
            </a:pPr>
            <a:endParaRPr lang="en-US" sz="1800" dirty="0">
              <a:solidFill>
                <a:schemeClr val="tx2"/>
              </a:solidFill>
            </a:endParaRPr>
          </a:p>
          <a:p>
            <a:pPr indent="-228600" algn="l">
              <a:buFont typeface="Arial" panose="020B0604020202020204" pitchFamily="34" charset="0"/>
              <a:buChar char="•"/>
            </a:pPr>
            <a:r>
              <a:rPr lang="en-US" sz="1800" dirty="0">
                <a:solidFill>
                  <a:schemeClr val="tx2"/>
                </a:solidFill>
              </a:rPr>
              <a:t>"</a:t>
            </a:r>
            <a:r>
              <a:rPr lang="en-US" sz="1800" dirty="0" err="1">
                <a:solidFill>
                  <a:schemeClr val="tx2"/>
                </a:solidFill>
              </a:rPr>
              <a:t>Todo</a:t>
            </a:r>
            <a:r>
              <a:rPr lang="en-US" sz="1800" dirty="0">
                <a:solidFill>
                  <a:schemeClr val="tx2"/>
                </a:solidFill>
              </a:rPr>
              <a:t> </a:t>
            </a:r>
            <a:r>
              <a:rPr lang="en-US" sz="1800" dirty="0" err="1">
                <a:solidFill>
                  <a:schemeClr val="tx2"/>
                </a:solidFill>
              </a:rPr>
              <a:t>cuanto</a:t>
            </a:r>
            <a:r>
              <a:rPr lang="en-US" sz="1800" dirty="0">
                <a:solidFill>
                  <a:schemeClr val="tx2"/>
                </a:solidFill>
              </a:rPr>
              <a:t> hay de </a:t>
            </a:r>
            <a:r>
              <a:rPr lang="en-US" sz="1800" dirty="0" err="1">
                <a:solidFill>
                  <a:schemeClr val="tx2"/>
                </a:solidFill>
              </a:rPr>
              <a:t>verdadero</a:t>
            </a:r>
            <a:r>
              <a:rPr lang="en-US" sz="1800" dirty="0">
                <a:solidFill>
                  <a:schemeClr val="tx2"/>
                </a:solidFill>
              </a:rPr>
              <a:t>, de noble, de </a:t>
            </a:r>
            <a:r>
              <a:rPr lang="en-US" sz="1800" dirty="0" err="1">
                <a:solidFill>
                  <a:schemeClr val="tx2"/>
                </a:solidFill>
              </a:rPr>
              <a:t>amable</a:t>
            </a:r>
            <a:r>
              <a:rPr lang="en-US" sz="1800" dirty="0">
                <a:solidFill>
                  <a:schemeClr val="tx2"/>
                </a:solidFill>
              </a:rPr>
              <a:t>, de puro, </a:t>
            </a:r>
            <a:r>
              <a:rPr lang="en-US" sz="1800" dirty="0" err="1">
                <a:solidFill>
                  <a:schemeClr val="tx2"/>
                </a:solidFill>
              </a:rPr>
              <a:t>todo</a:t>
            </a:r>
            <a:r>
              <a:rPr lang="en-US" sz="1800" dirty="0">
                <a:solidFill>
                  <a:schemeClr val="tx2"/>
                </a:solidFill>
              </a:rPr>
              <a:t> </a:t>
            </a:r>
            <a:r>
              <a:rPr lang="en-US" sz="1800" dirty="0" err="1">
                <a:solidFill>
                  <a:schemeClr val="tx2"/>
                </a:solidFill>
              </a:rPr>
              <a:t>esto</a:t>
            </a:r>
            <a:r>
              <a:rPr lang="en-US" sz="1800" dirty="0">
                <a:solidFill>
                  <a:schemeClr val="tx2"/>
                </a:solidFill>
              </a:rPr>
              <a:t> </a:t>
            </a:r>
            <a:r>
              <a:rPr lang="en-US" sz="1800" dirty="0" err="1">
                <a:solidFill>
                  <a:schemeClr val="tx2"/>
                </a:solidFill>
              </a:rPr>
              <a:t>tenedlo</a:t>
            </a:r>
            <a:r>
              <a:rPr lang="en-US" sz="1800" dirty="0">
                <a:solidFill>
                  <a:schemeClr val="tx2"/>
                </a:solidFill>
              </a:rPr>
              <a:t> </a:t>
            </a:r>
            <a:r>
              <a:rPr lang="en-US" sz="1800" dirty="0" err="1">
                <a:solidFill>
                  <a:schemeClr val="tx2"/>
                </a:solidFill>
              </a:rPr>
              <a:t>en</a:t>
            </a:r>
            <a:r>
              <a:rPr lang="en-US" sz="1800" dirty="0">
                <a:solidFill>
                  <a:schemeClr val="tx2"/>
                </a:solidFill>
              </a:rPr>
              <a:t> </a:t>
            </a:r>
            <a:r>
              <a:rPr lang="en-US" sz="1800" dirty="0" err="1">
                <a:solidFill>
                  <a:schemeClr val="tx2"/>
                </a:solidFill>
              </a:rPr>
              <a:t>cuenta</a:t>
            </a:r>
            <a:r>
              <a:rPr lang="en-US" sz="1800" dirty="0">
                <a:solidFill>
                  <a:schemeClr val="tx2"/>
                </a:solidFill>
              </a:rPr>
              <a:t>" (</a:t>
            </a:r>
            <a:r>
              <a:rPr lang="en-US" sz="1800" dirty="0" err="1">
                <a:solidFill>
                  <a:schemeClr val="tx2"/>
                </a:solidFill>
              </a:rPr>
              <a:t>Filipenses</a:t>
            </a:r>
            <a:r>
              <a:rPr lang="en-US" sz="1800" dirty="0">
                <a:solidFill>
                  <a:schemeClr val="tx2"/>
                </a:solidFill>
              </a:rPr>
              <a:t> 4,8).</a:t>
            </a:r>
          </a:p>
          <a:p>
            <a:pPr algn="l"/>
            <a:br>
              <a:rPr lang="en-US" sz="1800" dirty="0">
                <a:solidFill>
                  <a:schemeClr val="tx2"/>
                </a:solidFill>
              </a:rPr>
            </a:br>
            <a:endParaRPr lang="en-US" sz="1800" dirty="0">
              <a:solidFill>
                <a:schemeClr val="tx2"/>
              </a:solidFill>
            </a:endParaRPr>
          </a:p>
        </p:txBody>
      </p:sp>
    </p:spTree>
    <p:extLst>
      <p:ext uri="{BB962C8B-B14F-4D97-AF65-F5344CB8AC3E}">
        <p14:creationId xmlns:p14="http://schemas.microsoft.com/office/powerpoint/2010/main" val="36829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nodeType="clickEffect">
                                  <p:stCondLst>
                                    <p:cond delay="0"/>
                                  </p:stCondLst>
                                  <p:childTnLst>
                                    <p:set>
                                      <p:cBhvr>
                                        <p:cTn id="146" dur="1" fill="hold">
                                          <p:stCondLst>
                                            <p:cond delay="0"/>
                                          </p:stCondLst>
                                        </p:cTn>
                                        <p:tgtEl>
                                          <p:spTgt spid="3">
                                            <p:txEl>
                                              <p:pRg st="8" end="8"/>
                                            </p:txEl>
                                          </p:spTgt>
                                        </p:tgtEl>
                                        <p:attrNameLst>
                                          <p:attrName>style.visibility</p:attrName>
                                        </p:attrNameLst>
                                      </p:cBhvr>
                                      <p:to>
                                        <p:strVal val="visible"/>
                                      </p:to>
                                    </p:set>
                                    <p:anim calcmode="lin" valueType="num">
                                      <p:cBhvr>
                                        <p:cTn id="1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1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15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71074" y="1396686"/>
            <a:ext cx="3240506" cy="4064628"/>
          </a:xfrm>
        </p:spPr>
        <p:txBody>
          <a:bodyPr vert="horz" lIns="91440" tIns="45720" rIns="91440" bIns="45720" rtlCol="0" anchor="ctr">
            <a:normAutofit/>
          </a:bodyPr>
          <a:lstStyle/>
          <a:p>
            <a:pPr algn="l"/>
            <a:r>
              <a:rPr lang="en-US" sz="4100" kern="1200">
                <a:solidFill>
                  <a:srgbClr val="FFFFFF"/>
                </a:solidFill>
                <a:latin typeface="+mj-lt"/>
                <a:ea typeface="+mj-ea"/>
                <a:cs typeface="+mj-cs"/>
              </a:rPr>
              <a:t>¿CUÁLES SON ALGUNAS  SUGERENCIAS PRÁCTICAS?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5370153" y="1526033"/>
            <a:ext cx="5536397" cy="3935281"/>
          </a:xfrm>
        </p:spPr>
        <p:txBody>
          <a:bodyPr vert="horz" lIns="91440" tIns="45720" rIns="91440" bIns="45720" rtlCol="0">
            <a:normAutofit fontScale="77500" lnSpcReduction="20000"/>
          </a:bodyPr>
          <a:lstStyle/>
          <a:p>
            <a:pPr algn="l">
              <a:lnSpc>
                <a:spcPct val="150000"/>
              </a:lnSpc>
            </a:pPr>
            <a:r>
              <a:rPr lang="en-US" sz="1900" dirty="0"/>
              <a:t>1. Mira a Cristo </a:t>
            </a:r>
            <a:r>
              <a:rPr lang="en-US" sz="1900" dirty="0" err="1"/>
              <a:t>en</a:t>
            </a:r>
            <a:r>
              <a:rPr lang="en-US" sz="1900" dirty="0"/>
              <a:t> </a:t>
            </a:r>
            <a:r>
              <a:rPr lang="en-US" sz="1900" dirty="0" err="1"/>
              <a:t>el</a:t>
            </a:r>
            <a:r>
              <a:rPr lang="en-US" sz="1900" dirty="0"/>
              <a:t> </a:t>
            </a:r>
            <a:r>
              <a:rPr lang="en-US" sz="1900" dirty="0" err="1"/>
              <a:t>momento</a:t>
            </a:r>
            <a:r>
              <a:rPr lang="en-US" sz="1900" dirty="0"/>
              <a:t> </a:t>
            </a:r>
            <a:r>
              <a:rPr lang="en-US" sz="1900" dirty="0" err="1"/>
              <a:t>presente</a:t>
            </a:r>
            <a:r>
              <a:rPr lang="en-US" sz="1900" dirty="0"/>
              <a:t>.</a:t>
            </a:r>
            <a:br>
              <a:rPr lang="en-US" sz="1900" dirty="0"/>
            </a:br>
            <a:r>
              <a:rPr lang="en-US" sz="1900" dirty="0"/>
              <a:t>2. Cambia </a:t>
            </a:r>
            <a:r>
              <a:rPr lang="en-US" sz="1900" dirty="0" err="1"/>
              <a:t>toda</a:t>
            </a:r>
            <a:r>
              <a:rPr lang="en-US" sz="1900" dirty="0"/>
              <a:t> </a:t>
            </a:r>
            <a:r>
              <a:rPr lang="en-US" sz="1900" dirty="0" err="1"/>
              <a:t>situación</a:t>
            </a:r>
            <a:r>
              <a:rPr lang="en-US" sz="1900" dirty="0"/>
              <a:t> </a:t>
            </a:r>
            <a:r>
              <a:rPr lang="en-US" sz="1900" dirty="0" err="1"/>
              <a:t>desagradable</a:t>
            </a:r>
            <a:r>
              <a:rPr lang="en-US" sz="1900" dirty="0"/>
              <a:t> para bien de </a:t>
            </a:r>
            <a:r>
              <a:rPr lang="en-US" sz="1900" dirty="0" err="1"/>
              <a:t>tu</a:t>
            </a:r>
            <a:r>
              <a:rPr lang="en-US" sz="1900" dirty="0"/>
              <a:t> alma.</a:t>
            </a:r>
            <a:br>
              <a:rPr lang="en-US" sz="1900" dirty="0"/>
            </a:br>
            <a:r>
              <a:rPr lang="en-US" sz="1900" dirty="0"/>
              <a:t>3. </a:t>
            </a:r>
            <a:r>
              <a:rPr lang="en-US" sz="1900" dirty="0" err="1"/>
              <a:t>Adáptate</a:t>
            </a:r>
            <a:r>
              <a:rPr lang="en-US" sz="1900" dirty="0"/>
              <a:t> al </a:t>
            </a:r>
            <a:r>
              <a:rPr lang="en-US" sz="1900" dirty="0" err="1"/>
              <a:t>temperamento</a:t>
            </a:r>
            <a:r>
              <a:rPr lang="en-US" sz="1900" dirty="0"/>
              <a:t> de </a:t>
            </a:r>
            <a:r>
              <a:rPr lang="en-US" sz="1900" dirty="0" err="1"/>
              <a:t>tu</a:t>
            </a:r>
            <a:r>
              <a:rPr lang="en-US" sz="1900" dirty="0"/>
              <a:t> </a:t>
            </a:r>
            <a:r>
              <a:rPr lang="en-US" sz="1900" dirty="0" err="1"/>
              <a:t>prójimo</a:t>
            </a:r>
            <a:r>
              <a:rPr lang="en-US" sz="1900" dirty="0"/>
              <a:t>. </a:t>
            </a:r>
            <a:br>
              <a:rPr lang="en-US" sz="1900" dirty="0"/>
            </a:br>
            <a:r>
              <a:rPr lang="en-US" sz="1900" dirty="0"/>
              <a:t>4. </a:t>
            </a:r>
            <a:r>
              <a:rPr lang="en-US" sz="1900" dirty="0" err="1"/>
              <a:t>Permanece</a:t>
            </a:r>
            <a:r>
              <a:rPr lang="en-US" sz="1900" dirty="0"/>
              <a:t> </a:t>
            </a:r>
            <a:r>
              <a:rPr lang="en-US" sz="1900" dirty="0" err="1"/>
              <a:t>unido</a:t>
            </a:r>
            <a:r>
              <a:rPr lang="en-US" sz="1900" dirty="0"/>
              <a:t> a la </a:t>
            </a:r>
            <a:r>
              <a:rPr lang="en-US" sz="1900" dirty="0" err="1"/>
              <a:t>voluntad</a:t>
            </a:r>
            <a:r>
              <a:rPr lang="en-US" sz="1900" dirty="0"/>
              <a:t> de Dios. </a:t>
            </a:r>
            <a:br>
              <a:rPr lang="en-US" sz="1900" dirty="0"/>
            </a:br>
            <a:r>
              <a:rPr lang="en-US" sz="1900" dirty="0"/>
              <a:t>5. </a:t>
            </a:r>
            <a:r>
              <a:rPr lang="en-US" sz="1900" dirty="0" err="1"/>
              <a:t>Elige</a:t>
            </a:r>
            <a:r>
              <a:rPr lang="en-US" sz="1900" dirty="0"/>
              <a:t> a Dios </a:t>
            </a:r>
            <a:r>
              <a:rPr lang="en-US" sz="1900" dirty="0" err="1"/>
              <a:t>por</a:t>
            </a:r>
            <a:r>
              <a:rPr lang="en-US" sz="1900" dirty="0"/>
              <a:t> </a:t>
            </a:r>
            <a:r>
              <a:rPr lang="en-US" sz="1900" dirty="0" err="1"/>
              <a:t>encima</a:t>
            </a:r>
            <a:r>
              <a:rPr lang="en-US" sz="1900" dirty="0"/>
              <a:t> de </a:t>
            </a:r>
            <a:r>
              <a:rPr lang="en-US" sz="1900" dirty="0" err="1"/>
              <a:t>ti</a:t>
            </a:r>
            <a:r>
              <a:rPr lang="en-US" sz="1900" dirty="0"/>
              <a:t>. </a:t>
            </a:r>
            <a:br>
              <a:rPr lang="en-US" sz="1900" dirty="0"/>
            </a:br>
            <a:r>
              <a:rPr lang="en-US" sz="1900" dirty="0"/>
              <a:t>6. </a:t>
            </a:r>
            <a:r>
              <a:rPr lang="en-US" sz="1900" dirty="0" err="1"/>
              <a:t>Imita</a:t>
            </a:r>
            <a:r>
              <a:rPr lang="en-US" sz="1900" dirty="0"/>
              <a:t> a Jesús.</a:t>
            </a:r>
            <a:br>
              <a:rPr lang="en-US" sz="1900" dirty="0"/>
            </a:br>
            <a:r>
              <a:rPr lang="en-US" sz="1900" dirty="0"/>
              <a:t>7. </a:t>
            </a:r>
            <a:r>
              <a:rPr lang="en-US" sz="1900" dirty="0" err="1"/>
              <a:t>Visita</a:t>
            </a:r>
            <a:r>
              <a:rPr lang="en-US" sz="1900" dirty="0"/>
              <a:t> a Jesus </a:t>
            </a:r>
            <a:r>
              <a:rPr lang="en-US" sz="1900" dirty="0" err="1"/>
              <a:t>frecuentemente</a:t>
            </a:r>
            <a:r>
              <a:rPr lang="en-US" sz="1900" dirty="0"/>
              <a:t> </a:t>
            </a:r>
            <a:r>
              <a:rPr lang="en-US" sz="1900" dirty="0" err="1"/>
              <a:t>en</a:t>
            </a:r>
            <a:r>
              <a:rPr lang="en-US" sz="1900" dirty="0"/>
              <a:t> </a:t>
            </a:r>
            <a:r>
              <a:rPr lang="en-US" sz="1900" dirty="0" err="1"/>
              <a:t>el</a:t>
            </a:r>
            <a:r>
              <a:rPr lang="en-US" sz="1900" dirty="0"/>
              <a:t> Santísimo Sacramento.</a:t>
            </a:r>
            <a:br>
              <a:rPr lang="en-US" sz="1900" dirty="0"/>
            </a:br>
            <a:r>
              <a:rPr lang="en-US" sz="1900" dirty="0"/>
              <a:t>8. </a:t>
            </a:r>
            <a:r>
              <a:rPr lang="en-US" sz="1900" dirty="0" err="1"/>
              <a:t>Practica</a:t>
            </a:r>
            <a:r>
              <a:rPr lang="en-US" sz="1900" dirty="0"/>
              <a:t> la </a:t>
            </a:r>
            <a:r>
              <a:rPr lang="en-US" sz="1900" dirty="0" err="1"/>
              <a:t>virtud</a:t>
            </a:r>
            <a:r>
              <a:rPr lang="en-US" sz="1900" dirty="0"/>
              <a:t>.</a:t>
            </a:r>
            <a:br>
              <a:rPr lang="en-US" sz="1900" dirty="0"/>
            </a:br>
            <a:r>
              <a:rPr lang="en-US" sz="1900" dirty="0"/>
              <a:t>9. </a:t>
            </a:r>
            <a:r>
              <a:rPr lang="en-US" sz="1900" dirty="0" err="1"/>
              <a:t>Recibe</a:t>
            </a:r>
            <a:r>
              <a:rPr lang="en-US" sz="1900" dirty="0"/>
              <a:t> </a:t>
            </a:r>
            <a:r>
              <a:rPr lang="en-US" sz="1900" dirty="0" err="1"/>
              <a:t>los</a:t>
            </a:r>
            <a:r>
              <a:rPr lang="en-US" sz="1900" dirty="0"/>
              <a:t> </a:t>
            </a:r>
            <a:r>
              <a:rPr lang="en-US" sz="1900" dirty="0" err="1"/>
              <a:t>sacramentos</a:t>
            </a:r>
            <a:r>
              <a:rPr lang="en-US" sz="1900" dirty="0"/>
              <a:t> con </a:t>
            </a:r>
            <a:r>
              <a:rPr lang="en-US" sz="1900" dirty="0" err="1"/>
              <a:t>frecuencia</a:t>
            </a:r>
            <a:r>
              <a:rPr lang="en-US" sz="1900" dirty="0"/>
              <a:t>. </a:t>
            </a:r>
            <a:br>
              <a:rPr lang="en-US" sz="1900" dirty="0"/>
            </a:br>
            <a:r>
              <a:rPr lang="en-US" sz="1900" dirty="0"/>
              <a:t>10. </a:t>
            </a:r>
            <a:r>
              <a:rPr lang="en-US" sz="1900" dirty="0" err="1"/>
              <a:t>Trata</a:t>
            </a:r>
            <a:r>
              <a:rPr lang="en-US" sz="1900" dirty="0"/>
              <a:t> de </a:t>
            </a:r>
            <a:r>
              <a:rPr lang="en-US" sz="1900" dirty="0" err="1"/>
              <a:t>estar</a:t>
            </a:r>
            <a:r>
              <a:rPr lang="en-US" sz="1900" dirty="0"/>
              <a:t> </a:t>
            </a:r>
            <a:r>
              <a:rPr lang="en-US" sz="1900" dirty="0" err="1"/>
              <a:t>consciente</a:t>
            </a:r>
            <a:r>
              <a:rPr lang="en-US" sz="1900" dirty="0"/>
              <a:t> de </a:t>
            </a:r>
            <a:r>
              <a:rPr lang="en-US" sz="1900" dirty="0" err="1"/>
              <a:t>Su</a:t>
            </a:r>
            <a:r>
              <a:rPr lang="en-US" sz="1900" dirty="0"/>
              <a:t> </a:t>
            </a:r>
            <a:r>
              <a:rPr lang="en-US" sz="1900" dirty="0" err="1"/>
              <a:t>presencia</a:t>
            </a:r>
            <a:r>
              <a:rPr lang="en-US" sz="1900" dirty="0"/>
              <a:t>.</a:t>
            </a:r>
          </a:p>
          <a:p>
            <a:pPr algn="l">
              <a:lnSpc>
                <a:spcPct val="150000"/>
              </a:lnSpc>
            </a:pPr>
            <a:r>
              <a:rPr lang="en-US" sz="1900" dirty="0">
                <a:latin typeface="Aharoni" panose="02010803020104030203" pitchFamily="2" charset="-79"/>
                <a:cs typeface="Aharoni" panose="02010803020104030203" pitchFamily="2" charset="-79"/>
              </a:rPr>
              <a:t>"Que </a:t>
            </a:r>
            <a:r>
              <a:rPr lang="en-US" sz="1900" dirty="0" err="1">
                <a:latin typeface="Aharoni" panose="02010803020104030203" pitchFamily="2" charset="-79"/>
                <a:cs typeface="Aharoni" panose="02010803020104030203" pitchFamily="2" charset="-79"/>
              </a:rPr>
              <a:t>cada</a:t>
            </a:r>
            <a:r>
              <a:rPr lang="en-US" sz="1900" dirty="0">
                <a:latin typeface="Aharoni" panose="02010803020104030203" pitchFamily="2" charset="-79"/>
                <a:cs typeface="Aharoni" panose="02010803020104030203" pitchFamily="2" charset="-79"/>
              </a:rPr>
              <a:t> uno de </a:t>
            </a:r>
            <a:r>
              <a:rPr lang="en-US" sz="1900" dirty="0" err="1">
                <a:latin typeface="Aharoni" panose="02010803020104030203" pitchFamily="2" charset="-79"/>
                <a:cs typeface="Aharoni" panose="02010803020104030203" pitchFamily="2" charset="-79"/>
              </a:rPr>
              <a:t>nosotros</a:t>
            </a:r>
            <a:r>
              <a:rPr lang="en-US" sz="1900" dirty="0">
                <a:latin typeface="Aharoni" panose="02010803020104030203" pitchFamily="2" charset="-79"/>
                <a:cs typeface="Aharoni" panose="02010803020104030203" pitchFamily="2" charset="-79"/>
              </a:rPr>
              <a:t> </a:t>
            </a:r>
            <a:r>
              <a:rPr lang="en-US" sz="1900" dirty="0" err="1">
                <a:latin typeface="Aharoni" panose="02010803020104030203" pitchFamily="2" charset="-79"/>
                <a:cs typeface="Aharoni" panose="02010803020104030203" pitchFamily="2" charset="-79"/>
              </a:rPr>
              <a:t>trate</a:t>
            </a:r>
            <a:r>
              <a:rPr lang="en-US" sz="1900" dirty="0">
                <a:latin typeface="Aharoni" panose="02010803020104030203" pitchFamily="2" charset="-79"/>
                <a:cs typeface="Aharoni" panose="02010803020104030203" pitchFamily="2" charset="-79"/>
              </a:rPr>
              <a:t> de </a:t>
            </a:r>
            <a:r>
              <a:rPr lang="en-US" sz="1900" dirty="0" err="1">
                <a:latin typeface="Aharoni" panose="02010803020104030203" pitchFamily="2" charset="-79"/>
                <a:cs typeface="Aharoni" panose="02010803020104030203" pitchFamily="2" charset="-79"/>
              </a:rPr>
              <a:t>agradar</a:t>
            </a:r>
            <a:r>
              <a:rPr lang="en-US" sz="1900" dirty="0">
                <a:latin typeface="Aharoni" panose="02010803020104030203" pitchFamily="2" charset="-79"/>
                <a:cs typeface="Aharoni" panose="02010803020104030203" pitchFamily="2" charset="-79"/>
              </a:rPr>
              <a:t> a </a:t>
            </a:r>
            <a:r>
              <a:rPr lang="en-US" sz="1900" dirty="0" err="1">
                <a:latin typeface="Aharoni" panose="02010803020104030203" pitchFamily="2" charset="-79"/>
                <a:cs typeface="Aharoni" panose="02010803020104030203" pitchFamily="2" charset="-79"/>
              </a:rPr>
              <a:t>su</a:t>
            </a:r>
            <a:r>
              <a:rPr lang="en-US" sz="1900" dirty="0">
                <a:latin typeface="Aharoni" panose="02010803020104030203" pitchFamily="2" charset="-79"/>
                <a:cs typeface="Aharoni" panose="02010803020104030203" pitchFamily="2" charset="-79"/>
              </a:rPr>
              <a:t> </a:t>
            </a:r>
            <a:r>
              <a:rPr lang="en-US" sz="1900" dirty="0" err="1">
                <a:latin typeface="Aharoni" panose="02010803020104030203" pitchFamily="2" charset="-79"/>
                <a:cs typeface="Aharoni" panose="02010803020104030203" pitchFamily="2" charset="-79"/>
              </a:rPr>
              <a:t>prójimo</a:t>
            </a:r>
            <a:r>
              <a:rPr lang="en-US" sz="1900" dirty="0">
                <a:latin typeface="Aharoni" panose="02010803020104030203" pitchFamily="2" charset="-79"/>
                <a:cs typeface="Aharoni" panose="02010803020104030203" pitchFamily="2" charset="-79"/>
              </a:rPr>
              <a:t> para </a:t>
            </a:r>
            <a:r>
              <a:rPr lang="en-US" sz="1900" dirty="0" err="1">
                <a:latin typeface="Aharoni" panose="02010803020104030203" pitchFamily="2" charset="-79"/>
                <a:cs typeface="Aharoni" panose="02010803020104030203" pitchFamily="2" charset="-79"/>
              </a:rPr>
              <a:t>el</a:t>
            </a:r>
            <a:r>
              <a:rPr lang="en-US" sz="1900" dirty="0">
                <a:latin typeface="Aharoni" panose="02010803020104030203" pitchFamily="2" charset="-79"/>
                <a:cs typeface="Aharoni" panose="02010803020104030203" pitchFamily="2" charset="-79"/>
              </a:rPr>
              <a:t> bien, </a:t>
            </a:r>
            <a:r>
              <a:rPr lang="en-US" sz="1900" dirty="0" err="1">
                <a:latin typeface="Aharoni" panose="02010803020104030203" pitchFamily="2" charset="-79"/>
                <a:cs typeface="Aharoni" panose="02010803020104030203" pitchFamily="2" charset="-79"/>
              </a:rPr>
              <a:t>buscando</a:t>
            </a:r>
            <a:r>
              <a:rPr lang="en-US" sz="1900" dirty="0">
                <a:latin typeface="Aharoni" panose="02010803020104030203" pitchFamily="2" charset="-79"/>
                <a:cs typeface="Aharoni" panose="02010803020104030203" pitchFamily="2" charset="-79"/>
              </a:rPr>
              <a:t> </a:t>
            </a:r>
            <a:r>
              <a:rPr lang="en-US" sz="1900" dirty="0" err="1">
                <a:latin typeface="Aharoni" panose="02010803020104030203" pitchFamily="2" charset="-79"/>
                <a:cs typeface="Aharoni" panose="02010803020104030203" pitchFamily="2" charset="-79"/>
              </a:rPr>
              <a:t>su</a:t>
            </a:r>
            <a:r>
              <a:rPr lang="en-US" sz="1900" dirty="0">
                <a:latin typeface="Aharoni" panose="02010803020104030203" pitchFamily="2" charset="-79"/>
                <a:cs typeface="Aharoni" panose="02010803020104030203" pitchFamily="2" charset="-79"/>
              </a:rPr>
              <a:t> </a:t>
            </a:r>
            <a:r>
              <a:rPr lang="en-US" sz="1900" dirty="0" err="1">
                <a:latin typeface="Aharoni" panose="02010803020104030203" pitchFamily="2" charset="-79"/>
                <a:cs typeface="Aharoni" panose="02010803020104030203" pitchFamily="2" charset="-79"/>
              </a:rPr>
              <a:t>edificación</a:t>
            </a:r>
            <a:r>
              <a:rPr lang="en-US" sz="1900" dirty="0">
                <a:latin typeface="Aharoni" panose="02010803020104030203" pitchFamily="2" charset="-79"/>
                <a:cs typeface="Aharoni" panose="02010803020104030203" pitchFamily="2" charset="-79"/>
              </a:rPr>
              <a:t>." (</a:t>
            </a:r>
            <a:r>
              <a:rPr lang="en-US" sz="1900" dirty="0" err="1">
                <a:latin typeface="Aharoni" panose="02010803020104030203" pitchFamily="2" charset="-79"/>
                <a:cs typeface="Aharoni" panose="02010803020104030203" pitchFamily="2" charset="-79"/>
              </a:rPr>
              <a:t>Romanos</a:t>
            </a:r>
            <a:r>
              <a:rPr lang="en-US" sz="1900" dirty="0">
                <a:latin typeface="Aharoni" panose="02010803020104030203" pitchFamily="2" charset="-79"/>
                <a:cs typeface="Aharoni" panose="02010803020104030203" pitchFamily="2" charset="-79"/>
              </a:rPr>
              <a:t> 15, 2).</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64367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kern="1200">
                <a:solidFill>
                  <a:srgbClr val="FFFFFF"/>
                </a:solidFill>
                <a:latin typeface="+mj-lt"/>
                <a:ea typeface="+mj-ea"/>
                <a:cs typeface="+mj-cs"/>
              </a:rPr>
              <a:t>¿DÓNDE ESTA MI FORTALEZA?</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6096000" y="820880"/>
            <a:ext cx="5257799" cy="4889350"/>
          </a:xfrm>
        </p:spPr>
        <p:txBody>
          <a:bodyPr vert="horz" lIns="91440" tIns="45720" rIns="91440" bIns="45720" rtlCol="0" anchor="t">
            <a:normAutofit/>
          </a:bodyPr>
          <a:lstStyle/>
          <a:p>
            <a:pPr algn="l">
              <a:lnSpc>
                <a:spcPct val="150000"/>
              </a:lnSpc>
            </a:pPr>
            <a:r>
              <a:rPr lang="en-US" dirty="0" err="1"/>
              <a:t>En</a:t>
            </a:r>
            <a:r>
              <a:rPr lang="en-US" dirty="0"/>
              <a:t> la misericordia del Padre</a:t>
            </a:r>
            <a:br>
              <a:rPr lang="en-US" dirty="0"/>
            </a:br>
            <a:r>
              <a:rPr lang="en-US" dirty="0" err="1"/>
              <a:t>En</a:t>
            </a:r>
            <a:r>
              <a:rPr lang="en-US" dirty="0"/>
              <a:t> la </a:t>
            </a:r>
            <a:r>
              <a:rPr lang="en-US" dirty="0" err="1"/>
              <a:t>Preciosa</a:t>
            </a:r>
            <a:r>
              <a:rPr lang="en-US" dirty="0"/>
              <a:t> Sangre de Jesús </a:t>
            </a:r>
            <a:br>
              <a:rPr lang="en-US" dirty="0"/>
            </a:br>
            <a:r>
              <a:rPr lang="en-US" dirty="0" err="1"/>
              <a:t>En</a:t>
            </a:r>
            <a:r>
              <a:rPr lang="en-US" dirty="0"/>
              <a:t> </a:t>
            </a:r>
            <a:r>
              <a:rPr lang="en-US" dirty="0" err="1"/>
              <a:t>el</a:t>
            </a:r>
            <a:r>
              <a:rPr lang="en-US" dirty="0"/>
              <a:t> </a:t>
            </a:r>
            <a:r>
              <a:rPr lang="en-US" dirty="0" err="1"/>
              <a:t>poder</a:t>
            </a:r>
            <a:r>
              <a:rPr lang="en-US" dirty="0"/>
              <a:t> del </a:t>
            </a:r>
            <a:r>
              <a:rPr lang="en-US" dirty="0" err="1"/>
              <a:t>Espíritu</a:t>
            </a:r>
            <a:br>
              <a:rPr lang="en-US" dirty="0"/>
            </a:br>
            <a:r>
              <a:rPr lang="en-US" dirty="0" err="1"/>
              <a:t>En</a:t>
            </a:r>
            <a:r>
              <a:rPr lang="en-US" dirty="0"/>
              <a:t> la </a:t>
            </a:r>
            <a:r>
              <a:rPr lang="en-US" dirty="0" err="1"/>
              <a:t>intercesión</a:t>
            </a:r>
            <a:r>
              <a:rPr lang="en-US" dirty="0"/>
              <a:t> de María, </a:t>
            </a:r>
            <a:r>
              <a:rPr lang="en-US" dirty="0" err="1"/>
              <a:t>nuestra</a:t>
            </a:r>
            <a:r>
              <a:rPr lang="en-US" dirty="0"/>
              <a:t> Madre </a:t>
            </a:r>
            <a:br>
              <a:rPr lang="en-US" dirty="0"/>
            </a:br>
            <a:r>
              <a:rPr lang="en-US" dirty="0" err="1"/>
              <a:t>En</a:t>
            </a:r>
            <a:r>
              <a:rPr lang="en-US" dirty="0"/>
              <a:t> la </a:t>
            </a:r>
            <a:r>
              <a:rPr lang="en-US" dirty="0" err="1"/>
              <a:t>protección</a:t>
            </a:r>
            <a:r>
              <a:rPr lang="en-US" dirty="0"/>
              <a:t> de </a:t>
            </a:r>
            <a:r>
              <a:rPr lang="en-US" dirty="0" err="1"/>
              <a:t>los</a:t>
            </a:r>
            <a:r>
              <a:rPr lang="en-US" dirty="0"/>
              <a:t> </a:t>
            </a:r>
            <a:r>
              <a:rPr lang="en-US" dirty="0" err="1"/>
              <a:t>ángeles</a:t>
            </a:r>
            <a:r>
              <a:rPr lang="en-US" dirty="0"/>
              <a:t> </a:t>
            </a:r>
            <a:br>
              <a:rPr lang="en-US" dirty="0"/>
            </a:br>
            <a:r>
              <a:rPr lang="en-US" dirty="0" err="1"/>
              <a:t>En</a:t>
            </a:r>
            <a:r>
              <a:rPr lang="en-US" dirty="0"/>
              <a:t> la </a:t>
            </a:r>
            <a:r>
              <a:rPr lang="en-US" dirty="0" err="1"/>
              <a:t>Eucaristía</a:t>
            </a:r>
            <a:br>
              <a:rPr lang="en-US" dirty="0"/>
            </a:br>
            <a:r>
              <a:rPr lang="en-US" dirty="0" err="1"/>
              <a:t>En</a:t>
            </a:r>
            <a:r>
              <a:rPr lang="en-US" dirty="0"/>
              <a:t> </a:t>
            </a:r>
            <a:r>
              <a:rPr lang="en-US" dirty="0" err="1"/>
              <a:t>Su</a:t>
            </a:r>
            <a:r>
              <a:rPr lang="en-US" dirty="0"/>
              <a:t> cruz</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p:cNvSpPr/>
          <p:nvPr/>
        </p:nvSpPr>
        <p:spPr>
          <a:xfrm>
            <a:off x="4367514" y="3244334"/>
            <a:ext cx="184731" cy="369332"/>
          </a:xfrm>
          <a:prstGeom prst="rect">
            <a:avLst/>
          </a:prstGeom>
        </p:spPr>
        <p:txBody>
          <a:bodyPr wrap="none">
            <a:spAutoFit/>
          </a:bodyPr>
          <a:lstStyle/>
          <a:p>
            <a:endParaRPr lang="en-CA" dirty="0"/>
          </a:p>
        </p:txBody>
      </p:sp>
    </p:spTree>
    <p:extLst>
      <p:ext uri="{BB962C8B-B14F-4D97-AF65-F5344CB8AC3E}">
        <p14:creationId xmlns:p14="http://schemas.microsoft.com/office/powerpoint/2010/main" val="320671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400" kern="1200" dirty="0">
                <a:solidFill>
                  <a:schemeClr val="tx1"/>
                </a:solidFill>
                <a:latin typeface="Aharoni" panose="02010803020104030203" pitchFamily="2" charset="-79"/>
                <a:cs typeface="Aharoni" panose="02010803020104030203" pitchFamily="2" charset="-79"/>
              </a:rPr>
              <a:t>METAS</a:t>
            </a:r>
          </a:p>
        </p:txBody>
      </p:sp>
      <p:sp>
        <p:nvSpPr>
          <p:cNvPr id="2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p:cNvSpPr>
            <a:spLocks noGrp="1"/>
          </p:cNvSpPr>
          <p:nvPr>
            <p:ph type="subTitle" idx="1"/>
          </p:nvPr>
        </p:nvSpPr>
        <p:spPr>
          <a:xfrm>
            <a:off x="838200" y="1825625"/>
            <a:ext cx="10515600" cy="4351338"/>
          </a:xfrm>
        </p:spPr>
        <p:txBody>
          <a:bodyPr vert="horz" lIns="91440" tIns="45720" rIns="91440" bIns="45720" rtlCol="0">
            <a:normAutofit/>
          </a:bodyPr>
          <a:lstStyle/>
          <a:p>
            <a:pPr algn="l">
              <a:lnSpc>
                <a:spcPct val="150000"/>
              </a:lnSpc>
            </a:pPr>
            <a:br>
              <a:rPr lang="en-US" dirty="0"/>
            </a:br>
            <a:r>
              <a:rPr lang="en-US" dirty="0"/>
              <a:t>Amar a mi </a:t>
            </a:r>
            <a:r>
              <a:rPr lang="en-US" dirty="0" err="1"/>
              <a:t>prójimo</a:t>
            </a:r>
            <a:r>
              <a:rPr lang="en-US" dirty="0"/>
              <a:t> </a:t>
            </a:r>
            <a:r>
              <a:rPr lang="en-US" dirty="0" err="1"/>
              <a:t>como</a:t>
            </a:r>
            <a:r>
              <a:rPr lang="en-US" dirty="0"/>
              <a:t> Jesús lo ama </a:t>
            </a:r>
            <a:br>
              <a:rPr lang="en-US" dirty="0"/>
            </a:br>
            <a:r>
              <a:rPr lang="en-US" dirty="0"/>
              <a:t>Ser </a:t>
            </a:r>
            <a:r>
              <a:rPr lang="en-US" dirty="0" err="1"/>
              <a:t>fiel</a:t>
            </a:r>
            <a:r>
              <a:rPr lang="en-US" dirty="0"/>
              <a:t> a </a:t>
            </a:r>
            <a:r>
              <a:rPr lang="en-US" dirty="0" err="1"/>
              <a:t>Su</a:t>
            </a:r>
            <a:r>
              <a:rPr lang="en-US" dirty="0"/>
              <a:t> </a:t>
            </a:r>
            <a:r>
              <a:rPr lang="en-US" dirty="0" err="1"/>
              <a:t>Iglesia</a:t>
            </a:r>
            <a:br>
              <a:rPr lang="en-US" dirty="0"/>
            </a:br>
            <a:r>
              <a:rPr lang="en-US" dirty="0" err="1"/>
              <a:t>Proclamar</a:t>
            </a:r>
            <a:r>
              <a:rPr lang="en-US" dirty="0"/>
              <a:t> la Buena Nueva </a:t>
            </a:r>
            <a:br>
              <a:rPr lang="en-US" dirty="0"/>
            </a:br>
            <a:r>
              <a:rPr lang="en-US" dirty="0"/>
              <a:t>Ser Santo </a:t>
            </a:r>
            <a:br>
              <a:rPr lang="en-US" dirty="0"/>
            </a:br>
            <a:endParaRPr lang="en-US" dirty="0"/>
          </a:p>
        </p:txBody>
      </p:sp>
      <p:pic>
        <p:nvPicPr>
          <p:cNvPr id="5" name="Image 4">
            <a:extLst>
              <a:ext uri="{FF2B5EF4-FFF2-40B4-BE49-F238E27FC236}">
                <a16:creationId xmlns:a16="http://schemas.microsoft.com/office/drawing/2014/main" id="{C7A980F2-1402-1CF2-26D5-3C314FD80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530" y="852256"/>
            <a:ext cx="5557421" cy="5557421"/>
          </a:xfrm>
          <a:prstGeom prst="rect">
            <a:avLst/>
          </a:prstGeom>
        </p:spPr>
      </p:pic>
    </p:spTree>
    <p:extLst>
      <p:ext uri="{BB962C8B-B14F-4D97-AF65-F5344CB8AC3E}">
        <p14:creationId xmlns:p14="http://schemas.microsoft.com/office/powerpoint/2010/main" val="195623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a:stretch>
            <a:fillRect/>
          </a:stretch>
        </p:blipFill>
        <p:spPr>
          <a:xfrm>
            <a:off x="1263578" y="1394858"/>
            <a:ext cx="9664846" cy="3890100"/>
          </a:xfrm>
          <a:prstGeom prst="rect">
            <a:avLst/>
          </a:prstGeom>
        </p:spPr>
      </p:pic>
    </p:spTree>
    <p:extLst>
      <p:ext uri="{BB962C8B-B14F-4D97-AF65-F5344CB8AC3E}">
        <p14:creationId xmlns:p14="http://schemas.microsoft.com/office/powerpoint/2010/main" val="333927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21487" y="1370054"/>
            <a:ext cx="3240506" cy="4064628"/>
          </a:xfrm>
        </p:spPr>
        <p:txBody>
          <a:bodyPr vert="horz" lIns="91440" tIns="45720" rIns="91440" bIns="45720" rtlCol="0" anchor="ctr">
            <a:normAutofit fontScale="90000"/>
          </a:bodyPr>
          <a:lstStyle/>
          <a:p>
            <a:pPr>
              <a:lnSpc>
                <a:spcPct val="150000"/>
              </a:lnSpc>
            </a:pPr>
            <a:r>
              <a:rPr lang="es-ES" sz="4800" b="1" i="0" dirty="0">
                <a:solidFill>
                  <a:schemeClr val="bg1"/>
                </a:solidFill>
                <a:effectLst/>
                <a:latin typeface="Aharoni" panose="02010803020104030203" pitchFamily="2" charset="-79"/>
                <a:cs typeface="Aharoni" panose="02010803020104030203" pitchFamily="2" charset="-79"/>
              </a:rPr>
              <a:t>ORACION </a:t>
            </a:r>
            <a:br>
              <a:rPr lang="es-ES" sz="4800" b="1" i="0" dirty="0">
                <a:solidFill>
                  <a:schemeClr val="bg1"/>
                </a:solidFill>
                <a:effectLst/>
                <a:latin typeface="Aharoni" panose="02010803020104030203" pitchFamily="2" charset="-79"/>
                <a:cs typeface="Aharoni" panose="02010803020104030203" pitchFamily="2" charset="-79"/>
              </a:rPr>
            </a:br>
            <a:r>
              <a:rPr lang="es-ES" sz="4800" b="1" i="0" dirty="0">
                <a:solidFill>
                  <a:schemeClr val="bg1"/>
                </a:solidFill>
                <a:effectLst/>
                <a:latin typeface="Aharoni" panose="02010803020104030203" pitchFamily="2" charset="-79"/>
                <a:cs typeface="Aharoni" panose="02010803020104030203" pitchFamily="2" charset="-79"/>
              </a:rPr>
              <a:t>AL </a:t>
            </a:r>
            <a:br>
              <a:rPr lang="es-ES" sz="4800" b="1" i="0" dirty="0">
                <a:solidFill>
                  <a:schemeClr val="bg1"/>
                </a:solidFill>
                <a:effectLst/>
                <a:latin typeface="Aharoni" panose="02010803020104030203" pitchFamily="2" charset="-79"/>
                <a:cs typeface="Aharoni" panose="02010803020104030203" pitchFamily="2" charset="-79"/>
              </a:rPr>
            </a:br>
            <a:r>
              <a:rPr lang="es-ES" sz="4800" b="1" i="0" dirty="0">
                <a:solidFill>
                  <a:schemeClr val="bg1"/>
                </a:solidFill>
                <a:effectLst/>
                <a:latin typeface="Aharoni" panose="02010803020104030203" pitchFamily="2" charset="-79"/>
                <a:cs typeface="Aharoni" panose="02010803020104030203" pitchFamily="2" charset="-79"/>
              </a:rPr>
              <a:t>ESPIRITU SANTO</a:t>
            </a:r>
            <a:endParaRPr lang="en-US" sz="4800" kern="1200" dirty="0">
              <a:solidFill>
                <a:schemeClr val="bg1"/>
              </a:solidFill>
              <a:latin typeface="Aharoni" panose="02010803020104030203" pitchFamily="2" charset="-79"/>
              <a:cs typeface="Aharoni" panose="02010803020104030203" pitchFamily="2" charset="-79"/>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4846371" y="1037761"/>
            <a:ext cx="3614049" cy="3935281"/>
          </a:xfrm>
        </p:spPr>
        <p:txBody>
          <a:bodyPr vert="horz" lIns="91440" tIns="45720" rIns="91440" bIns="45720" rtlCol="0">
            <a:normAutofit fontScale="25000" lnSpcReduction="20000"/>
          </a:bodyPr>
          <a:lstStyle/>
          <a:p>
            <a:pPr algn="ctr">
              <a:lnSpc>
                <a:spcPct val="170000"/>
              </a:lnSpc>
            </a:pPr>
            <a:r>
              <a:rPr lang="es-ES" sz="5600" b="0" i="0" dirty="0">
                <a:solidFill>
                  <a:srgbClr val="000000"/>
                </a:solidFill>
                <a:effectLst/>
              </a:rPr>
              <a:t>Oh Espíritu Santo,</a:t>
            </a:r>
            <a:br>
              <a:rPr lang="es-ES" sz="5600" b="0" i="0" dirty="0">
                <a:solidFill>
                  <a:srgbClr val="000000"/>
                </a:solidFill>
                <a:effectLst/>
              </a:rPr>
            </a:br>
            <a:r>
              <a:rPr lang="es-ES" sz="5600" b="0" i="0" dirty="0">
                <a:solidFill>
                  <a:srgbClr val="000000"/>
                </a:solidFill>
                <a:effectLst/>
              </a:rPr>
              <a:t>Amor del Padre, y del Hijo,</a:t>
            </a:r>
            <a:br>
              <a:rPr lang="es-ES" sz="5600" b="0" i="0" dirty="0">
                <a:solidFill>
                  <a:srgbClr val="000000"/>
                </a:solidFill>
                <a:effectLst/>
              </a:rPr>
            </a:br>
            <a:r>
              <a:rPr lang="es-ES" sz="5600" b="0" i="0" dirty="0">
                <a:solidFill>
                  <a:srgbClr val="000000"/>
                </a:solidFill>
                <a:effectLst/>
              </a:rPr>
              <a:t>Inspírame siempre</a:t>
            </a:r>
            <a:br>
              <a:rPr lang="es-ES" sz="5600" b="0" i="0" dirty="0">
                <a:solidFill>
                  <a:srgbClr val="000000"/>
                </a:solidFill>
                <a:effectLst/>
              </a:rPr>
            </a:br>
            <a:r>
              <a:rPr lang="es-ES" sz="5600" b="0" i="0" dirty="0">
                <a:solidFill>
                  <a:srgbClr val="000000"/>
                </a:solidFill>
                <a:effectLst/>
              </a:rPr>
              <a:t>lo que debo pensar,</a:t>
            </a:r>
            <a:br>
              <a:rPr lang="es-ES" sz="5600" b="0" i="0" dirty="0">
                <a:solidFill>
                  <a:srgbClr val="000000"/>
                </a:solidFill>
                <a:effectLst/>
              </a:rPr>
            </a:br>
            <a:r>
              <a:rPr lang="es-ES" sz="5600" b="0" i="0" dirty="0">
                <a:solidFill>
                  <a:srgbClr val="000000"/>
                </a:solidFill>
                <a:effectLst/>
              </a:rPr>
              <a:t>lo que debo decir,</a:t>
            </a:r>
            <a:br>
              <a:rPr lang="es-ES" sz="5600" b="0" i="0" dirty="0">
                <a:solidFill>
                  <a:srgbClr val="000000"/>
                </a:solidFill>
                <a:effectLst/>
              </a:rPr>
            </a:br>
            <a:r>
              <a:rPr lang="es-ES" sz="5600" b="0" i="0" dirty="0">
                <a:solidFill>
                  <a:srgbClr val="000000"/>
                </a:solidFill>
                <a:effectLst/>
              </a:rPr>
              <a:t>cómo debo decirlo,</a:t>
            </a:r>
            <a:br>
              <a:rPr lang="es-ES" sz="5600" b="0" i="0" dirty="0">
                <a:solidFill>
                  <a:srgbClr val="000000"/>
                </a:solidFill>
                <a:effectLst/>
              </a:rPr>
            </a:br>
            <a:r>
              <a:rPr lang="es-ES" sz="5600" b="0" i="0" dirty="0">
                <a:solidFill>
                  <a:srgbClr val="000000"/>
                </a:solidFill>
                <a:effectLst/>
              </a:rPr>
              <a:t>lo que debo callar,</a:t>
            </a:r>
            <a:br>
              <a:rPr lang="es-ES" sz="5600" b="0" i="0" dirty="0">
                <a:solidFill>
                  <a:srgbClr val="000000"/>
                </a:solidFill>
                <a:effectLst/>
              </a:rPr>
            </a:br>
            <a:r>
              <a:rPr lang="es-ES" sz="5600" b="0" i="0" dirty="0">
                <a:solidFill>
                  <a:srgbClr val="000000"/>
                </a:solidFill>
                <a:effectLst/>
              </a:rPr>
              <a:t>cómo debo actuar,</a:t>
            </a:r>
            <a:br>
              <a:rPr lang="es-ES" sz="5600" b="0" i="0" dirty="0">
                <a:solidFill>
                  <a:srgbClr val="000000"/>
                </a:solidFill>
                <a:effectLst/>
              </a:rPr>
            </a:br>
            <a:r>
              <a:rPr lang="es-ES" sz="5600" b="0" i="0" dirty="0">
                <a:solidFill>
                  <a:srgbClr val="000000"/>
                </a:solidFill>
                <a:effectLst/>
              </a:rPr>
              <a:t>lo que debo hacer,</a:t>
            </a:r>
            <a:br>
              <a:rPr lang="es-ES" sz="5600" b="0" i="0" dirty="0">
                <a:solidFill>
                  <a:srgbClr val="000000"/>
                </a:solidFill>
                <a:effectLst/>
              </a:rPr>
            </a:br>
            <a:r>
              <a:rPr lang="es-ES" sz="5600" b="0" i="0" dirty="0">
                <a:solidFill>
                  <a:srgbClr val="000000"/>
                </a:solidFill>
                <a:effectLst/>
              </a:rPr>
              <a:t>para gloria de Dios,</a:t>
            </a:r>
            <a:br>
              <a:rPr lang="es-ES" sz="5600" b="0" i="0" dirty="0">
                <a:solidFill>
                  <a:srgbClr val="000000"/>
                </a:solidFill>
                <a:effectLst/>
              </a:rPr>
            </a:br>
            <a:r>
              <a:rPr lang="es-ES" sz="5600" b="0" i="0" dirty="0">
                <a:solidFill>
                  <a:srgbClr val="000000"/>
                </a:solidFill>
                <a:effectLst/>
              </a:rPr>
              <a:t>bien de las almas</a:t>
            </a:r>
            <a:br>
              <a:rPr lang="es-ES" sz="5600" b="0" i="0" dirty="0">
                <a:solidFill>
                  <a:srgbClr val="000000"/>
                </a:solidFill>
                <a:effectLst/>
              </a:rPr>
            </a:br>
            <a:r>
              <a:rPr lang="es-ES" sz="5600" b="0" i="0" dirty="0">
                <a:solidFill>
                  <a:srgbClr val="000000"/>
                </a:solidFill>
                <a:effectLst/>
              </a:rPr>
              <a:t>y mi propia Santificación.</a:t>
            </a:r>
            <a:br>
              <a:rPr lang="es-ES" sz="5600" b="0" i="0" dirty="0">
                <a:solidFill>
                  <a:srgbClr val="000000"/>
                </a:solidFill>
                <a:effectLst/>
              </a:rPr>
            </a:br>
            <a:br>
              <a:rPr lang="es-ES" sz="5600" b="0" i="0" dirty="0">
                <a:solidFill>
                  <a:srgbClr val="000000"/>
                </a:solidFill>
                <a:effectLst/>
              </a:rPr>
            </a:br>
            <a:br>
              <a:rPr lang="es-ES" sz="4200" dirty="0"/>
            </a:br>
            <a:endParaRPr lang="en-US" sz="4200" dirty="0"/>
          </a:p>
        </p:txBody>
      </p:sp>
      <p:sp>
        <p:nvSpPr>
          <p:cNvPr id="5" name="Subtitle 2">
            <a:extLst>
              <a:ext uri="{FF2B5EF4-FFF2-40B4-BE49-F238E27FC236}">
                <a16:creationId xmlns:a16="http://schemas.microsoft.com/office/drawing/2014/main" id="{521AB2CA-278B-1E1B-80E7-8F94FFCE8496}"/>
              </a:ext>
            </a:extLst>
          </p:cNvPr>
          <p:cNvSpPr txBox="1">
            <a:spLocks/>
          </p:cNvSpPr>
          <p:nvPr/>
        </p:nvSpPr>
        <p:spPr>
          <a:xfrm>
            <a:off x="8168099" y="2681610"/>
            <a:ext cx="3614049" cy="3935281"/>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es-ES" sz="3600" b="0" i="0" dirty="0">
                <a:solidFill>
                  <a:srgbClr val="000000"/>
                </a:solidFill>
                <a:effectLst/>
                <a:latin typeface="Verdana" panose="020B0604030504040204" pitchFamily="34" charset="0"/>
              </a:rPr>
              <a:t>Espíritu Santo,</a:t>
            </a:r>
            <a:br>
              <a:rPr lang="es-ES" sz="3600" dirty="0"/>
            </a:br>
            <a:r>
              <a:rPr lang="es-ES" sz="3600" b="0" i="0" dirty="0">
                <a:solidFill>
                  <a:srgbClr val="000000"/>
                </a:solidFill>
                <a:effectLst/>
                <a:latin typeface="Verdana" panose="020B0604030504040204" pitchFamily="34" charset="0"/>
              </a:rPr>
              <a:t>Dame agudeza para entender,</a:t>
            </a:r>
            <a:br>
              <a:rPr lang="es-ES" sz="3600" dirty="0"/>
            </a:br>
            <a:r>
              <a:rPr lang="es-ES" sz="3600" b="0" i="0" dirty="0">
                <a:solidFill>
                  <a:srgbClr val="000000"/>
                </a:solidFill>
                <a:effectLst/>
                <a:latin typeface="Verdana" panose="020B0604030504040204" pitchFamily="34" charset="0"/>
              </a:rPr>
              <a:t>capacidad para retener,</a:t>
            </a:r>
            <a:br>
              <a:rPr lang="es-ES" sz="3600" dirty="0"/>
            </a:br>
            <a:r>
              <a:rPr lang="es-ES" sz="3600" b="0" i="0" dirty="0">
                <a:solidFill>
                  <a:srgbClr val="000000"/>
                </a:solidFill>
                <a:effectLst/>
                <a:latin typeface="Verdana" panose="020B0604030504040204" pitchFamily="34" charset="0"/>
              </a:rPr>
              <a:t>método y facultad para aprender,</a:t>
            </a:r>
            <a:br>
              <a:rPr lang="es-ES" sz="3600" dirty="0"/>
            </a:br>
            <a:r>
              <a:rPr lang="es-ES" sz="3600" b="0" i="0" dirty="0">
                <a:solidFill>
                  <a:srgbClr val="000000"/>
                </a:solidFill>
                <a:effectLst/>
                <a:latin typeface="Verdana" panose="020B0604030504040204" pitchFamily="34" charset="0"/>
              </a:rPr>
              <a:t>sutileza para interpretar,</a:t>
            </a:r>
            <a:br>
              <a:rPr lang="es-ES" sz="3600" dirty="0"/>
            </a:br>
            <a:r>
              <a:rPr lang="es-ES" sz="3600" b="0" i="0" dirty="0">
                <a:solidFill>
                  <a:srgbClr val="000000"/>
                </a:solidFill>
                <a:effectLst/>
                <a:latin typeface="Verdana" panose="020B0604030504040204" pitchFamily="34" charset="0"/>
              </a:rPr>
              <a:t>gracia y eficacia para hablar.</a:t>
            </a:r>
            <a:br>
              <a:rPr lang="es-ES" sz="3600" dirty="0"/>
            </a:br>
            <a:br>
              <a:rPr lang="es-ES" sz="3600" dirty="0"/>
            </a:br>
            <a:r>
              <a:rPr lang="es-ES" sz="3600" b="0" i="0" dirty="0">
                <a:solidFill>
                  <a:srgbClr val="000000"/>
                </a:solidFill>
                <a:effectLst/>
                <a:latin typeface="Verdana" panose="020B0604030504040204" pitchFamily="34" charset="0"/>
              </a:rPr>
              <a:t>Dame acierto al empezar</a:t>
            </a:r>
            <a:br>
              <a:rPr lang="es-ES" sz="3600" dirty="0"/>
            </a:br>
            <a:r>
              <a:rPr lang="es-ES" sz="3600" b="0" i="0" dirty="0">
                <a:solidFill>
                  <a:srgbClr val="000000"/>
                </a:solidFill>
                <a:effectLst/>
                <a:latin typeface="Verdana" panose="020B0604030504040204" pitchFamily="34" charset="0"/>
              </a:rPr>
              <a:t>dirección al progresar</a:t>
            </a:r>
            <a:br>
              <a:rPr lang="es-ES" sz="3600" dirty="0"/>
            </a:br>
            <a:r>
              <a:rPr lang="es-ES" sz="3600" b="0" i="0" dirty="0">
                <a:solidFill>
                  <a:srgbClr val="000000"/>
                </a:solidFill>
                <a:effectLst/>
                <a:latin typeface="Verdana" panose="020B0604030504040204" pitchFamily="34" charset="0"/>
              </a:rPr>
              <a:t>y perfección al acabar.</a:t>
            </a:r>
            <a:br>
              <a:rPr lang="es-ES" sz="3600" dirty="0"/>
            </a:br>
            <a:r>
              <a:rPr lang="es-ES" sz="3600" b="0" i="0" dirty="0">
                <a:solidFill>
                  <a:srgbClr val="000000"/>
                </a:solidFill>
                <a:effectLst/>
                <a:latin typeface="Verdana" panose="020B0604030504040204" pitchFamily="34" charset="0"/>
              </a:rPr>
              <a:t>Amén.</a:t>
            </a:r>
            <a:br>
              <a:rPr lang="es-ES" sz="4200" dirty="0">
                <a:solidFill>
                  <a:srgbClr val="000000"/>
                </a:solidFill>
              </a:rPr>
            </a:br>
            <a:br>
              <a:rPr lang="es-ES" sz="4200" dirty="0"/>
            </a:br>
            <a:endParaRPr lang="en-US" sz="4200" dirty="0"/>
          </a:p>
        </p:txBody>
      </p:sp>
      <p:pic>
        <p:nvPicPr>
          <p:cNvPr id="7" name="Image 6">
            <a:extLst>
              <a:ext uri="{FF2B5EF4-FFF2-40B4-BE49-F238E27FC236}">
                <a16:creationId xmlns:a16="http://schemas.microsoft.com/office/drawing/2014/main" id="{AFB5D6DD-E86F-DCA8-D43A-917F5DBFFF93}"/>
              </a:ext>
            </a:extLst>
          </p:cNvPr>
          <p:cNvPicPr>
            <a:picLocks noChangeAspect="1"/>
          </p:cNvPicPr>
          <p:nvPr/>
        </p:nvPicPr>
        <p:blipFill rotWithShape="1">
          <a:blip r:embed="rId2">
            <a:extLst>
              <a:ext uri="{28A0092B-C50C-407E-A947-70E740481C1C}">
                <a14:useLocalDpi xmlns:a14="http://schemas.microsoft.com/office/drawing/2010/main" val="0"/>
              </a:ext>
            </a:extLst>
          </a:blip>
          <a:srcRect l="24976" r="24555"/>
          <a:stretch/>
        </p:blipFill>
        <p:spPr>
          <a:xfrm>
            <a:off x="133167" y="1713390"/>
            <a:ext cx="2363702" cy="3202527"/>
          </a:xfrm>
          <a:prstGeom prst="ellipse">
            <a:avLst/>
          </a:prstGeom>
          <a:ln>
            <a:noFill/>
          </a:ln>
          <a:effectLst>
            <a:softEdge rad="112500"/>
          </a:effectLst>
        </p:spPr>
      </p:pic>
    </p:spTree>
    <p:extLst>
      <p:ext uri="{BB962C8B-B14F-4D97-AF65-F5344CB8AC3E}">
        <p14:creationId xmlns:p14="http://schemas.microsoft.com/office/powerpoint/2010/main" val="187878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3406514" y="3003173"/>
            <a:ext cx="5237018" cy="1466241"/>
          </a:xfrm>
          <a:noFill/>
        </p:spPr>
        <p:txBody>
          <a:bodyPr>
            <a:noAutofit/>
          </a:bodyPr>
          <a:lstStyle/>
          <a:p>
            <a:pPr marL="457200" indent="-457200">
              <a:buFont typeface="Arial" panose="020B0604020202020204" pitchFamily="34" charset="0"/>
              <a:buChar char="•"/>
            </a:pPr>
            <a:r>
              <a:rPr lang="fr-CA" sz="2800" i="1" dirty="0">
                <a:solidFill>
                  <a:srgbClr val="080808"/>
                </a:solidFill>
              </a:rPr>
              <a:t>Del latin sanctus</a:t>
            </a:r>
            <a:br>
              <a:rPr lang="fr-CA" sz="2800" dirty="0">
                <a:solidFill>
                  <a:srgbClr val="080808"/>
                </a:solidFill>
              </a:rPr>
            </a:br>
            <a:r>
              <a:rPr lang="fr-CA" sz="2800" dirty="0">
                <a:solidFill>
                  <a:srgbClr val="080808"/>
                </a:solidFill>
              </a:rPr>
              <a:t>Perfecto y libre de culpa</a:t>
            </a:r>
            <a:br>
              <a:rPr lang="fr-CA" sz="2800" dirty="0">
                <a:solidFill>
                  <a:srgbClr val="080808"/>
                </a:solidFill>
              </a:rPr>
            </a:br>
            <a:r>
              <a:rPr lang="fr-CA" sz="2800" dirty="0">
                <a:solidFill>
                  <a:srgbClr val="080808"/>
                </a:solidFill>
              </a:rPr>
              <a:t>Persona de </a:t>
            </a:r>
            <a:r>
              <a:rPr lang="fr-CA" sz="2800" dirty="0" err="1">
                <a:solidFill>
                  <a:srgbClr val="080808"/>
                </a:solidFill>
              </a:rPr>
              <a:t>especial</a:t>
            </a:r>
            <a:r>
              <a:rPr lang="fr-CA" sz="2800" dirty="0">
                <a:solidFill>
                  <a:srgbClr val="080808"/>
                </a:solidFill>
              </a:rPr>
              <a:t> </a:t>
            </a:r>
            <a:r>
              <a:rPr lang="fr-CA" sz="2800" dirty="0" err="1">
                <a:solidFill>
                  <a:srgbClr val="080808"/>
                </a:solidFill>
              </a:rPr>
              <a:t>virtud</a:t>
            </a:r>
            <a:r>
              <a:rPr lang="fr-CA" sz="2800" dirty="0">
                <a:solidFill>
                  <a:srgbClr val="080808"/>
                </a:solidFill>
              </a:rPr>
              <a:t> y </a:t>
            </a:r>
            <a:r>
              <a:rPr lang="fr-CA" sz="2800" dirty="0" err="1">
                <a:solidFill>
                  <a:srgbClr val="080808"/>
                </a:solidFill>
              </a:rPr>
              <a:t>ejemplo</a:t>
            </a:r>
            <a:br>
              <a:rPr lang="fr-CA" sz="2800" dirty="0">
                <a:solidFill>
                  <a:srgbClr val="080808"/>
                </a:solidFill>
              </a:rPr>
            </a:br>
            <a:r>
              <a:rPr lang="fr-CA" sz="2800" dirty="0">
                <a:solidFill>
                  <a:srgbClr val="080808"/>
                </a:solidFill>
              </a:rPr>
              <a:t>Persona </a:t>
            </a:r>
            <a:r>
              <a:rPr lang="fr-CA" sz="2800" dirty="0" err="1">
                <a:solidFill>
                  <a:srgbClr val="080808"/>
                </a:solidFill>
              </a:rPr>
              <a:t>declarada</a:t>
            </a:r>
            <a:r>
              <a:rPr lang="fr-CA" sz="2800" dirty="0">
                <a:solidFill>
                  <a:srgbClr val="080808"/>
                </a:solidFill>
              </a:rPr>
              <a:t> santa por la Iglesia cat</a:t>
            </a:r>
            <a:r>
              <a:rPr lang="es-ES" sz="2800" dirty="0" err="1">
                <a:solidFill>
                  <a:srgbClr val="080808"/>
                </a:solidFill>
              </a:rPr>
              <a:t>ólica</a:t>
            </a:r>
            <a:endParaRPr lang="en-CA" sz="2800" dirty="0">
              <a:solidFill>
                <a:srgbClr val="080808"/>
              </a:solidFill>
            </a:endParaRPr>
          </a:p>
        </p:txBody>
      </p:sp>
      <p:sp>
        <p:nvSpPr>
          <p:cNvPr id="2" name="Title 1"/>
          <p:cNvSpPr>
            <a:spLocks noGrp="1"/>
          </p:cNvSpPr>
          <p:nvPr>
            <p:ph type="ctrTitle"/>
          </p:nvPr>
        </p:nvSpPr>
        <p:spPr>
          <a:xfrm>
            <a:off x="3130751" y="1439241"/>
            <a:ext cx="5782716" cy="2150719"/>
          </a:xfrm>
          <a:noFill/>
        </p:spPr>
        <p:txBody>
          <a:bodyPr anchor="ctr">
            <a:normAutofit/>
          </a:bodyPr>
          <a:lstStyle/>
          <a:p>
            <a:r>
              <a:rPr lang="es-MX" sz="3600" dirty="0" err="1">
                <a:solidFill>
                  <a:srgbClr val="080808"/>
                </a:solidFill>
                <a:latin typeface="Aharoni" panose="02010803020104030203" pitchFamily="2" charset="-79"/>
                <a:cs typeface="Aharoni" panose="02010803020104030203" pitchFamily="2" charset="-79"/>
              </a:rPr>
              <a:t>Cúal</a:t>
            </a:r>
            <a:r>
              <a:rPr lang="es-MX" sz="3600" dirty="0">
                <a:solidFill>
                  <a:srgbClr val="080808"/>
                </a:solidFill>
                <a:latin typeface="Aharoni" panose="02010803020104030203" pitchFamily="2" charset="-79"/>
                <a:cs typeface="Aharoni" panose="02010803020104030203" pitchFamily="2" charset="-79"/>
              </a:rPr>
              <a:t> es la definición </a:t>
            </a:r>
            <a:br>
              <a:rPr lang="es-MX" sz="3600" dirty="0">
                <a:solidFill>
                  <a:srgbClr val="080808"/>
                </a:solidFill>
                <a:latin typeface="Aharoni" panose="02010803020104030203" pitchFamily="2" charset="-79"/>
                <a:cs typeface="Aharoni" panose="02010803020104030203" pitchFamily="2" charset="-79"/>
              </a:rPr>
            </a:br>
            <a:r>
              <a:rPr lang="es-MX" sz="3600" dirty="0">
                <a:solidFill>
                  <a:srgbClr val="080808"/>
                </a:solidFill>
                <a:latin typeface="Aharoni" panose="02010803020104030203" pitchFamily="2" charset="-79"/>
                <a:cs typeface="Aharoni" panose="02010803020104030203" pitchFamily="2" charset="-79"/>
              </a:rPr>
              <a:t>de</a:t>
            </a:r>
            <a:r>
              <a:rPr lang="fr-CA" sz="3600" dirty="0">
                <a:solidFill>
                  <a:srgbClr val="080808"/>
                </a:solidFill>
                <a:latin typeface="Aharoni" panose="02010803020104030203" pitchFamily="2" charset="-79"/>
                <a:cs typeface="Aharoni" panose="02010803020104030203" pitchFamily="2" charset="-79"/>
              </a:rPr>
              <a:t> Santo?</a:t>
            </a:r>
            <a:endParaRPr lang="en-CA" sz="3600" dirty="0">
              <a:solidFill>
                <a:srgbClr val="080808"/>
              </a:solidFill>
              <a:latin typeface="Aharoni" panose="02010803020104030203" pitchFamily="2" charset="-79"/>
              <a:cs typeface="Aharoni" panose="02010803020104030203" pitchFamily="2" charset="-79"/>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3528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3468" y="643468"/>
            <a:ext cx="4425682" cy="2614638"/>
          </a:xfrm>
        </p:spPr>
        <p:txBody>
          <a:bodyPr vert="horz" lIns="91440" tIns="45720" rIns="91440" bIns="45720" rtlCol="0" anchor="ctr">
            <a:normAutofit/>
          </a:bodyPr>
          <a:lstStyle/>
          <a:p>
            <a:pPr algn="l"/>
            <a:r>
              <a:rPr lang="en-US" sz="3600" kern="1200" dirty="0">
                <a:solidFill>
                  <a:schemeClr val="tx1"/>
                </a:solidFill>
                <a:latin typeface="Aharoni" panose="02010803020104030203" pitchFamily="2" charset="-79"/>
                <a:cs typeface="Aharoni" panose="02010803020104030203" pitchFamily="2" charset="-79"/>
              </a:rPr>
              <a:t> A </a:t>
            </a:r>
            <a:r>
              <a:rPr lang="en-US" sz="3600" kern="1200" dirty="0" err="1">
                <a:solidFill>
                  <a:schemeClr val="tx1"/>
                </a:solidFill>
                <a:latin typeface="Aharoni" panose="02010803020104030203" pitchFamily="2" charset="-79"/>
                <a:cs typeface="Aharoni" panose="02010803020104030203" pitchFamily="2" charset="-79"/>
              </a:rPr>
              <a:t>quién</a:t>
            </a:r>
            <a:r>
              <a:rPr lang="en-US" sz="3600" kern="1200" dirty="0">
                <a:solidFill>
                  <a:schemeClr val="tx1"/>
                </a:solidFill>
                <a:latin typeface="Aharoni" panose="02010803020104030203" pitchFamily="2" charset="-79"/>
                <a:cs typeface="Aharoni" panose="02010803020104030203" pitchFamily="2" charset="-79"/>
              </a:rPr>
              <a:t> se le </a:t>
            </a:r>
            <a:r>
              <a:rPr lang="en-US" sz="3600" kern="1200" dirty="0" err="1">
                <a:solidFill>
                  <a:schemeClr val="tx1"/>
                </a:solidFill>
                <a:latin typeface="Aharoni" panose="02010803020104030203" pitchFamily="2" charset="-79"/>
                <a:cs typeface="Aharoni" panose="02010803020104030203" pitchFamily="2" charset="-79"/>
              </a:rPr>
              <a:t>denomina</a:t>
            </a:r>
            <a:r>
              <a:rPr lang="en-US" sz="3600" kern="1200" dirty="0">
                <a:solidFill>
                  <a:schemeClr val="tx1"/>
                </a:solidFill>
                <a:latin typeface="Aharoni" panose="02010803020104030203" pitchFamily="2" charset="-79"/>
                <a:cs typeface="Aharoni" panose="02010803020104030203" pitchFamily="2" charset="-79"/>
              </a:rPr>
              <a:t> Santo?</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6090998" y="643467"/>
            <a:ext cx="5457533" cy="5571065"/>
          </a:xfrm>
        </p:spPr>
        <p:txBody>
          <a:bodyPr vert="horz" lIns="91440" tIns="45720" rIns="91440" bIns="45720" rtlCol="0" anchor="ctr">
            <a:normAutofit/>
          </a:bodyPr>
          <a:lstStyle/>
          <a:p>
            <a:pPr marL="457200" indent="-457200" algn="l">
              <a:buFont typeface="+mj-lt"/>
              <a:buAutoNum type="arabicPeriod"/>
            </a:pPr>
            <a:r>
              <a:rPr lang="en-US" sz="2000" dirty="0" err="1"/>
              <a:t>Todo</a:t>
            </a:r>
            <a:r>
              <a:rPr lang="en-US" sz="2000" dirty="0"/>
              <a:t> </a:t>
            </a:r>
            <a:r>
              <a:rPr lang="en-US" sz="2000" dirty="0" err="1"/>
              <a:t>aquel</a:t>
            </a:r>
            <a:r>
              <a:rPr lang="en-US" sz="2000" dirty="0"/>
              <a:t> que </a:t>
            </a:r>
            <a:r>
              <a:rPr lang="en-US" sz="2000" dirty="0" err="1"/>
              <a:t>está</a:t>
            </a:r>
            <a:r>
              <a:rPr lang="en-US" sz="2000" dirty="0"/>
              <a:t> </a:t>
            </a:r>
            <a:r>
              <a:rPr lang="en-US" sz="2000" dirty="0" err="1"/>
              <a:t>en</a:t>
            </a:r>
            <a:r>
              <a:rPr lang="en-US" sz="2000" dirty="0"/>
              <a:t> </a:t>
            </a:r>
            <a:r>
              <a:rPr lang="en-US" sz="2000" dirty="0" err="1"/>
              <a:t>el</a:t>
            </a:r>
            <a:r>
              <a:rPr lang="en-US" sz="2000" dirty="0"/>
              <a:t> Cielo, </a:t>
            </a:r>
            <a:r>
              <a:rPr lang="en-US" sz="2000" dirty="0" err="1"/>
              <a:t>ya</a:t>
            </a:r>
            <a:r>
              <a:rPr lang="en-US" sz="2000" dirty="0"/>
              <a:t> que </a:t>
            </a:r>
            <a:r>
              <a:rPr lang="en-US" sz="2000" dirty="0" err="1"/>
              <a:t>participa</a:t>
            </a:r>
            <a:r>
              <a:rPr lang="en-US" sz="2000" dirty="0"/>
              <a:t> de la </a:t>
            </a:r>
            <a:r>
              <a:rPr lang="en-US" sz="2000" dirty="0" err="1"/>
              <a:t>visión</a:t>
            </a:r>
            <a:r>
              <a:rPr lang="en-US" sz="2000" dirty="0"/>
              <a:t> </a:t>
            </a:r>
            <a:r>
              <a:rPr lang="en-US" sz="2000" dirty="0" err="1"/>
              <a:t>beatífica</a:t>
            </a:r>
            <a:r>
              <a:rPr lang="en-US" sz="2000" dirty="0"/>
              <a:t> del </a:t>
            </a:r>
            <a:r>
              <a:rPr lang="en-US" sz="2000" dirty="0" err="1"/>
              <a:t>Señor</a:t>
            </a:r>
            <a:r>
              <a:rPr lang="en-US" sz="2000" dirty="0"/>
              <a:t> y </a:t>
            </a:r>
            <a:r>
              <a:rPr lang="en-US" sz="2000" dirty="0" err="1"/>
              <a:t>está</a:t>
            </a:r>
            <a:r>
              <a:rPr lang="en-US" sz="2000" dirty="0"/>
              <a:t> </a:t>
            </a:r>
            <a:r>
              <a:rPr lang="en-US" sz="2000" dirty="0" err="1"/>
              <a:t>confirmado</a:t>
            </a:r>
            <a:r>
              <a:rPr lang="en-US" sz="2000" dirty="0"/>
              <a:t> </a:t>
            </a:r>
            <a:r>
              <a:rPr lang="en-US" sz="2000" dirty="0" err="1"/>
              <a:t>en</a:t>
            </a:r>
            <a:r>
              <a:rPr lang="en-US" sz="2000" dirty="0"/>
              <a:t> la </a:t>
            </a:r>
            <a:r>
              <a:rPr lang="en-US" sz="2000" dirty="0" err="1"/>
              <a:t>gracia</a:t>
            </a:r>
            <a:br>
              <a:rPr lang="en-US" sz="2000" dirty="0"/>
            </a:br>
            <a:endParaRPr lang="en-US" sz="2000" dirty="0"/>
          </a:p>
          <a:p>
            <a:pPr marL="457200" indent="-457200" algn="l">
              <a:buFont typeface="+mj-lt"/>
              <a:buAutoNum type="arabicPeriod"/>
            </a:pPr>
            <a:r>
              <a:rPr lang="en-US" sz="2000" dirty="0" err="1"/>
              <a:t>Todos</a:t>
            </a:r>
            <a:r>
              <a:rPr lang="en-US" sz="2000" dirty="0"/>
              <a:t> </a:t>
            </a:r>
            <a:r>
              <a:rPr lang="en-US" sz="2000" dirty="0" err="1"/>
              <a:t>los</a:t>
            </a:r>
            <a:r>
              <a:rPr lang="en-US" sz="2000" dirty="0"/>
              <a:t> </a:t>
            </a:r>
            <a:r>
              <a:rPr lang="en-US" sz="2000" dirty="0" err="1"/>
              <a:t>cristianos</a:t>
            </a:r>
            <a:r>
              <a:rPr lang="en-US" sz="2000" dirty="0"/>
              <a:t> que </a:t>
            </a:r>
            <a:r>
              <a:rPr lang="en-US" sz="2000" dirty="0" err="1"/>
              <a:t>están</a:t>
            </a:r>
            <a:r>
              <a:rPr lang="en-US" sz="2000" dirty="0"/>
              <a:t> </a:t>
            </a:r>
            <a:r>
              <a:rPr lang="en-US" sz="2000" dirty="0" err="1"/>
              <a:t>en</a:t>
            </a:r>
            <a:r>
              <a:rPr lang="en-US" sz="2000" dirty="0"/>
              <a:t> </a:t>
            </a:r>
            <a:r>
              <a:rPr lang="en-US" sz="2000" dirty="0" err="1"/>
              <a:t>gracia</a:t>
            </a:r>
            <a:r>
              <a:rPr lang="en-US" sz="2000" dirty="0"/>
              <a:t> de Dios </a:t>
            </a:r>
            <a:r>
              <a:rPr lang="en-US" sz="2000" dirty="0" err="1"/>
              <a:t>participan</a:t>
            </a:r>
            <a:r>
              <a:rPr lang="en-US" sz="2000" dirty="0"/>
              <a:t> de la </a:t>
            </a:r>
            <a:r>
              <a:rPr lang="en-US" sz="2000" dirty="0" err="1"/>
              <a:t>Su</a:t>
            </a:r>
            <a:r>
              <a:rPr lang="en-US" sz="2000" dirty="0"/>
              <a:t> </a:t>
            </a:r>
            <a:r>
              <a:rPr lang="en-US" sz="2000" dirty="0" err="1"/>
              <a:t>santidad</a:t>
            </a:r>
            <a:r>
              <a:rPr lang="en-US" sz="2000" dirty="0"/>
              <a:t>, y </a:t>
            </a:r>
            <a:r>
              <a:rPr lang="en-US" sz="2000" dirty="0" err="1"/>
              <a:t>por</a:t>
            </a:r>
            <a:r>
              <a:rPr lang="en-US" sz="2000" dirty="0"/>
              <a:t> </a:t>
            </a:r>
            <a:r>
              <a:rPr lang="en-US" sz="2000" dirty="0" err="1"/>
              <a:t>eso</a:t>
            </a:r>
            <a:r>
              <a:rPr lang="en-US" sz="2000" dirty="0"/>
              <a:t> San Pablo </a:t>
            </a:r>
            <a:r>
              <a:rPr lang="en-US" sz="2000" dirty="0" err="1"/>
              <a:t>usa</a:t>
            </a:r>
            <a:r>
              <a:rPr lang="en-US" sz="2000" dirty="0"/>
              <a:t> la Palabra "santos" para </a:t>
            </a:r>
            <a:r>
              <a:rPr lang="en-US" sz="2000" dirty="0" err="1"/>
              <a:t>referirse</a:t>
            </a:r>
            <a:r>
              <a:rPr lang="en-US" sz="2000" dirty="0"/>
              <a:t> a </a:t>
            </a:r>
            <a:r>
              <a:rPr lang="en-US" sz="2000" dirty="0" err="1"/>
              <a:t>los</a:t>
            </a:r>
            <a:r>
              <a:rPr lang="en-US" sz="2000" dirty="0"/>
              <a:t> </a:t>
            </a:r>
            <a:r>
              <a:rPr lang="en-US" sz="2000" dirty="0" err="1"/>
              <a:t>fieles</a:t>
            </a:r>
            <a:r>
              <a:rPr lang="en-US" sz="2000" dirty="0"/>
              <a:t> (2 Cor. 13,12; Ef. 1,1), </a:t>
            </a:r>
            <a:r>
              <a:rPr lang="en-US" sz="2000" dirty="0" err="1"/>
              <a:t>ya</a:t>
            </a:r>
            <a:r>
              <a:rPr lang="en-US" sz="2000" dirty="0"/>
              <a:t> que </a:t>
            </a:r>
            <a:r>
              <a:rPr lang="en-US" sz="2000" dirty="0" err="1"/>
              <a:t>por</a:t>
            </a:r>
            <a:r>
              <a:rPr lang="en-US" sz="2000" dirty="0"/>
              <a:t> </a:t>
            </a:r>
            <a:r>
              <a:rPr lang="en-US" sz="2000" dirty="0" err="1"/>
              <a:t>el</a:t>
            </a:r>
            <a:r>
              <a:rPr lang="en-US" sz="2000" dirty="0"/>
              <a:t> </a:t>
            </a:r>
            <a:r>
              <a:rPr lang="en-US" sz="2000" dirty="0" err="1"/>
              <a:t>bautismo</a:t>
            </a:r>
            <a:r>
              <a:rPr lang="en-US" sz="2000" dirty="0"/>
              <a:t> </a:t>
            </a:r>
            <a:r>
              <a:rPr lang="en-US" sz="2000" dirty="0" err="1"/>
              <a:t>somos</a:t>
            </a:r>
            <a:r>
              <a:rPr lang="en-US" sz="2000" dirty="0"/>
              <a:t> </a:t>
            </a:r>
            <a:r>
              <a:rPr lang="en-US" sz="2000" dirty="0" err="1"/>
              <a:t>liberados</a:t>
            </a:r>
            <a:r>
              <a:rPr lang="en-US" sz="2000" dirty="0"/>
              <a:t> del </a:t>
            </a:r>
            <a:r>
              <a:rPr lang="en-US" sz="2000" dirty="0" err="1"/>
              <a:t>pecado</a:t>
            </a:r>
            <a:r>
              <a:rPr lang="en-US" sz="2000" dirty="0"/>
              <a:t> e </a:t>
            </a:r>
            <a:r>
              <a:rPr lang="en-US" sz="2000" dirty="0" err="1"/>
              <a:t>injertados</a:t>
            </a:r>
            <a:r>
              <a:rPr lang="en-US" sz="2000" dirty="0"/>
              <a:t> </a:t>
            </a:r>
            <a:r>
              <a:rPr lang="en-US" sz="2000" dirty="0" err="1"/>
              <a:t>en</a:t>
            </a:r>
            <a:r>
              <a:rPr lang="en-US" sz="2000" dirty="0"/>
              <a:t> Cristo, que es Dios, </a:t>
            </a:r>
            <a:r>
              <a:rPr lang="en-US" sz="2000" dirty="0" err="1"/>
              <a:t>el</a:t>
            </a:r>
            <a:r>
              <a:rPr lang="en-US" sz="2000" dirty="0"/>
              <a:t> Santo de </a:t>
            </a:r>
            <a:r>
              <a:rPr lang="en-US" sz="2000" dirty="0" err="1"/>
              <a:t>los</a:t>
            </a:r>
            <a:r>
              <a:rPr lang="en-US" sz="2000" dirty="0"/>
              <a:t> Santos. </a:t>
            </a:r>
          </a:p>
          <a:p>
            <a:pPr marL="457200" indent="-457200" algn="l">
              <a:buFont typeface="+mj-lt"/>
              <a:buAutoNum type="arabicPeriod"/>
            </a:pPr>
            <a:r>
              <a:rPr lang="en-US" sz="2000" dirty="0" err="1"/>
              <a:t>Aquellos</a:t>
            </a:r>
            <a:r>
              <a:rPr lang="en-US" sz="2000" dirty="0"/>
              <a:t> que son </a:t>
            </a:r>
            <a:r>
              <a:rPr lang="en-US" sz="2000" dirty="0" err="1"/>
              <a:t>reconocidos</a:t>
            </a:r>
            <a:r>
              <a:rPr lang="en-US" sz="2000" dirty="0"/>
              <a:t> </a:t>
            </a:r>
            <a:r>
              <a:rPr lang="en-US" sz="2000" dirty="0" err="1"/>
              <a:t>por</a:t>
            </a:r>
            <a:r>
              <a:rPr lang="en-US" sz="2000" dirty="0"/>
              <a:t> la </a:t>
            </a:r>
            <a:r>
              <a:rPr lang="en-US" sz="2000" dirty="0" err="1"/>
              <a:t>Iglesia</a:t>
            </a:r>
            <a:r>
              <a:rPr lang="en-US" sz="2000" dirty="0"/>
              <a:t> y se </a:t>
            </a:r>
            <a:r>
              <a:rPr lang="en-US" sz="2000" dirty="0" err="1"/>
              <a:t>presentan</a:t>
            </a:r>
            <a:r>
              <a:rPr lang="en-US" sz="2000" dirty="0"/>
              <a:t> </a:t>
            </a:r>
            <a:r>
              <a:rPr lang="en-US" sz="2000" dirty="0" err="1"/>
              <a:t>como</a:t>
            </a:r>
            <a:r>
              <a:rPr lang="en-US" sz="2000" dirty="0"/>
              <a:t> </a:t>
            </a:r>
            <a:r>
              <a:rPr lang="en-US" sz="2000" dirty="0" err="1"/>
              <a:t>modelos</a:t>
            </a:r>
            <a:r>
              <a:rPr lang="en-US" sz="2000" dirty="0"/>
              <a:t> de </a:t>
            </a:r>
            <a:r>
              <a:rPr lang="en-US" sz="2000" dirty="0" err="1"/>
              <a:t>conducta</a:t>
            </a:r>
            <a:r>
              <a:rPr lang="en-US" sz="2000" dirty="0"/>
              <a:t> e </a:t>
            </a:r>
            <a:r>
              <a:rPr lang="en-US" sz="2000" dirty="0" err="1"/>
              <a:t>intercesores</a:t>
            </a:r>
            <a:r>
              <a:rPr lang="en-US" sz="2000" dirty="0"/>
              <a:t> ante Dios.</a:t>
            </a:r>
          </a:p>
          <a:p>
            <a:pPr indent="-228600" algn="l">
              <a:buFont typeface="Arial" panose="020B0604020202020204" pitchFamily="34" charset="0"/>
              <a:buChar char="•"/>
            </a:pPr>
            <a:endParaRPr lang="en-US" sz="2000" dirty="0"/>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033D5167-EFA2-4184-76B8-3D351658F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442" y="2730946"/>
            <a:ext cx="3048000" cy="3952875"/>
          </a:xfrm>
          <a:prstGeom prst="ellipse">
            <a:avLst/>
          </a:prstGeom>
          <a:ln>
            <a:noFill/>
          </a:ln>
          <a:effectLst>
            <a:softEdge rad="112500"/>
          </a:effectLst>
        </p:spPr>
      </p:pic>
    </p:spTree>
    <p:extLst>
      <p:ext uri="{BB962C8B-B14F-4D97-AF65-F5344CB8AC3E}">
        <p14:creationId xmlns:p14="http://schemas.microsoft.com/office/powerpoint/2010/main" val="39362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3467" y="321734"/>
            <a:ext cx="10905066" cy="1135737"/>
          </a:xfrm>
        </p:spPr>
        <p:txBody>
          <a:bodyPr vert="horz" lIns="91440" tIns="45720" rIns="91440" bIns="45720" rtlCol="0" anchor="ctr">
            <a:normAutofit/>
          </a:bodyPr>
          <a:lstStyle/>
          <a:p>
            <a:pPr algn="l"/>
            <a:r>
              <a:rPr lang="es-419" sz="3600" dirty="0">
                <a:latin typeface="Aharoni" panose="02010803020104030203" pitchFamily="2" charset="-79"/>
                <a:cs typeface="Aharoni" panose="02010803020104030203" pitchFamily="2" charset="-79"/>
              </a:rPr>
              <a:t>¿</a:t>
            </a:r>
            <a:r>
              <a:rPr lang="en-US" sz="3600" kern="1200" dirty="0" err="1">
                <a:solidFill>
                  <a:schemeClr val="tx1"/>
                </a:solidFill>
                <a:latin typeface="Aharoni" panose="02010803020104030203" pitchFamily="2" charset="-79"/>
                <a:cs typeface="Aharoni" panose="02010803020104030203" pitchFamily="2" charset="-79"/>
              </a:rPr>
              <a:t>Quién</a:t>
            </a:r>
            <a:r>
              <a:rPr lang="en-US" sz="3600" kern="1200" dirty="0">
                <a:solidFill>
                  <a:schemeClr val="tx1"/>
                </a:solidFill>
                <a:latin typeface="Aharoni" panose="02010803020104030203" pitchFamily="2" charset="-79"/>
                <a:cs typeface="Aharoni" panose="02010803020104030203" pitchFamily="2" charset="-79"/>
              </a:rPr>
              <a:t> es un santo?</a:t>
            </a:r>
          </a:p>
        </p:txBody>
      </p:sp>
      <p:sp>
        <p:nvSpPr>
          <p:cNvPr id="3" name="Subtitle 2"/>
          <p:cNvSpPr>
            <a:spLocks noGrp="1"/>
          </p:cNvSpPr>
          <p:nvPr>
            <p:ph type="subTitle" idx="1"/>
          </p:nvPr>
        </p:nvSpPr>
        <p:spPr>
          <a:xfrm>
            <a:off x="643467" y="1782981"/>
            <a:ext cx="10905066" cy="4393982"/>
          </a:xfrm>
        </p:spPr>
        <p:txBody>
          <a:bodyPr vert="horz" lIns="91440" tIns="45720" rIns="91440" bIns="45720" rtlCol="0">
            <a:normAutofit/>
          </a:bodyPr>
          <a:lstStyle/>
          <a:p>
            <a:pPr indent="-228600" algn="l" fontAlgn="base">
              <a:buFont typeface="Arial" panose="020B0604020202020204" pitchFamily="34" charset="0"/>
              <a:buChar char="•"/>
            </a:pPr>
            <a:endParaRPr lang="en-US" sz="2000" dirty="0"/>
          </a:p>
          <a:p>
            <a:pPr indent="-228600" algn="l" fontAlgn="base">
              <a:lnSpc>
                <a:spcPct val="150000"/>
              </a:lnSpc>
              <a:buFont typeface="Arial" panose="020B0604020202020204" pitchFamily="34" charset="0"/>
              <a:buChar char="•"/>
            </a:pPr>
            <a:r>
              <a:rPr lang="es-ES" sz="2000" b="0" i="0" dirty="0">
                <a:solidFill>
                  <a:srgbClr val="36383D"/>
                </a:solidFill>
                <a:effectLst/>
              </a:rPr>
              <a:t>¿Quienes son los santos? Son esa multitud innumerable de hombres y mujeres, de toda raza, edad y condición, que se desvivieron por los demás, que vencieron el egoísmo, que perdonaron siempre. Santos son los que han hecho de su vida una epifanía de los valores trascendentes; por eso quienes buscan a Dios lo encuentran con facilidad humanizado en los santos.</a:t>
            </a:r>
          </a:p>
          <a:p>
            <a:pPr indent="-228600" algn="l" fontAlgn="base">
              <a:lnSpc>
                <a:spcPct val="150000"/>
              </a:lnSpc>
              <a:buFont typeface="Arial" panose="020B0604020202020204" pitchFamily="34" charset="0"/>
              <a:buChar char="•"/>
            </a:pPr>
            <a:endParaRPr lang="en-US" sz="2000" dirty="0"/>
          </a:p>
          <a:p>
            <a:pPr indent="-228600" algn="l" fontAlgn="base">
              <a:buFont typeface="Arial" panose="020B0604020202020204" pitchFamily="34" charset="0"/>
              <a:buChar char="•"/>
            </a:pPr>
            <a:r>
              <a:rPr lang="en-US" sz="2000" dirty="0"/>
              <a:t> </a:t>
            </a:r>
            <a:r>
              <a:rPr lang="en-US" sz="2000" dirty="0" err="1"/>
              <a:t>Cada</a:t>
            </a:r>
            <a:r>
              <a:rPr lang="en-US" sz="2000" dirty="0"/>
              <a:t> santo </a:t>
            </a:r>
            <a:r>
              <a:rPr lang="en-US" sz="2000" dirty="0" err="1"/>
              <a:t>constituye</a:t>
            </a:r>
            <a:r>
              <a:rPr lang="en-US" sz="2000" dirty="0"/>
              <a:t> un </a:t>
            </a:r>
            <a:r>
              <a:rPr lang="en-US" sz="2000" dirty="0" err="1"/>
              <a:t>modelo</a:t>
            </a:r>
            <a:r>
              <a:rPr lang="en-US" sz="2000" dirty="0"/>
              <a:t> moral o un </a:t>
            </a:r>
            <a:r>
              <a:rPr lang="en-US" sz="2000" dirty="0" err="1"/>
              <a:t>guía</a:t>
            </a:r>
            <a:r>
              <a:rPr lang="en-US" sz="2000" dirty="0"/>
              <a:t> </a:t>
            </a:r>
            <a:r>
              <a:rPr lang="en-US" sz="2000" dirty="0" err="1"/>
              <a:t>cuyo</a:t>
            </a:r>
            <a:r>
              <a:rPr lang="en-US" sz="2000" dirty="0"/>
              <a:t> </a:t>
            </a:r>
            <a:r>
              <a:rPr lang="en-US" sz="2000" dirty="0" err="1"/>
              <a:t>comportamiento</a:t>
            </a:r>
            <a:r>
              <a:rPr lang="en-US" sz="2000" dirty="0"/>
              <a:t> </a:t>
            </a:r>
            <a:r>
              <a:rPr lang="en-US" sz="2000" dirty="0" err="1"/>
              <a:t>puede</a:t>
            </a:r>
            <a:r>
              <a:rPr lang="en-US" sz="2000" dirty="0"/>
              <a:t> ser </a:t>
            </a:r>
            <a:r>
              <a:rPr lang="en-US" sz="2000" dirty="0" err="1"/>
              <a:t>seguido</a:t>
            </a:r>
            <a:r>
              <a:rPr lang="en-US" sz="2000" dirty="0"/>
              <a:t> o </a:t>
            </a:r>
            <a:r>
              <a:rPr lang="en-US" sz="2000" dirty="0" err="1"/>
              <a:t>imitado</a:t>
            </a:r>
            <a:r>
              <a:rPr lang="en-US" sz="2000" dirty="0"/>
              <a:t> </a:t>
            </a:r>
            <a:r>
              <a:rPr lang="en-US" sz="2000" dirty="0" err="1"/>
              <a:t>por</a:t>
            </a:r>
            <a:r>
              <a:rPr lang="en-US" sz="2000" dirty="0"/>
              <a:t> </a:t>
            </a:r>
            <a:r>
              <a:rPr lang="en-US" sz="2000" dirty="0" err="1"/>
              <a:t>los</a:t>
            </a:r>
            <a:r>
              <a:rPr lang="en-US" sz="2000" dirty="0"/>
              <a:t> </a:t>
            </a:r>
            <a:r>
              <a:rPr lang="en-US" sz="2000" dirty="0" err="1"/>
              <a:t>fieles</a:t>
            </a:r>
            <a:r>
              <a:rPr lang="en-US" sz="2000" dirty="0"/>
              <a:t>.</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4935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E561AD0F-2B15-4989-ABCB-25A120A18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Freeform: Shape 12">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5253" y="-514542"/>
            <a:ext cx="2039436" cy="1444373"/>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82779" y="539055"/>
            <a:ext cx="745834" cy="74583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028836FF-97B4-4EE9-AF5D-39FF0F5AC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12657" y="1748175"/>
            <a:ext cx="933492" cy="9334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430613" y="5023033"/>
            <a:ext cx="856138" cy="85613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01313" y="5596021"/>
            <a:ext cx="381459" cy="38145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5789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903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5520DF-BCFA-4422-B5D9-A5A1FABAD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1991745" y="4557900"/>
            <a:ext cx="2442690" cy="915772"/>
          </a:xfrm>
          <a:noFill/>
        </p:spPr>
        <p:txBody>
          <a:bodyPr>
            <a:normAutofit fontScale="25000" lnSpcReduction="20000"/>
          </a:bodyPr>
          <a:lstStyle/>
          <a:p>
            <a:endParaRPr lang="es-ES" sz="500">
              <a:solidFill>
                <a:srgbClr val="080808"/>
              </a:solidFill>
            </a:endParaRPr>
          </a:p>
          <a:p>
            <a:endParaRPr lang="es-ES" sz="500">
              <a:solidFill>
                <a:srgbClr val="080808"/>
              </a:solidFill>
            </a:endParaRPr>
          </a:p>
          <a:p>
            <a:endParaRPr lang="es-ES" sz="500">
              <a:solidFill>
                <a:srgbClr val="080808"/>
              </a:solidFill>
            </a:endParaRPr>
          </a:p>
          <a:p>
            <a:endParaRPr lang="es-ES" sz="500">
              <a:solidFill>
                <a:srgbClr val="080808"/>
              </a:solidFill>
            </a:endParaRPr>
          </a:p>
          <a:p>
            <a:endParaRPr lang="es-ES" sz="500">
              <a:solidFill>
                <a:srgbClr val="080808"/>
              </a:solidFill>
            </a:endParaRPr>
          </a:p>
          <a:p>
            <a:endParaRPr lang="es-ES" sz="500">
              <a:solidFill>
                <a:srgbClr val="080808"/>
              </a:solidFill>
            </a:endParaRPr>
          </a:p>
          <a:p>
            <a:r>
              <a:rPr lang="es-ES" sz="500">
                <a:solidFill>
                  <a:srgbClr val="080808"/>
                </a:solidFill>
              </a:rPr>
              <a:t> "Sed santos en toda vuestra conducta como dice la Escritura:</a:t>
            </a:r>
            <a:br>
              <a:rPr lang="es-ES" sz="500">
                <a:solidFill>
                  <a:srgbClr val="080808"/>
                </a:solidFill>
              </a:rPr>
            </a:br>
            <a:r>
              <a:rPr lang="es-ES" sz="500">
                <a:solidFill>
                  <a:srgbClr val="080808"/>
                </a:solidFill>
              </a:rPr>
              <a:t>Seréis santos, porque santo soy yo" (1 Pedro 1,15),</a:t>
            </a:r>
            <a:br>
              <a:rPr lang="es-ES" sz="500">
                <a:solidFill>
                  <a:srgbClr val="080808"/>
                </a:solidFill>
              </a:rPr>
            </a:br>
            <a:endParaRPr lang="en-CA" sz="500">
              <a:solidFill>
                <a:srgbClr val="080808"/>
              </a:solidFill>
            </a:endParaRPr>
          </a:p>
        </p:txBody>
      </p:sp>
      <p:sp>
        <p:nvSpPr>
          <p:cNvPr id="2" name="Title 1"/>
          <p:cNvSpPr>
            <a:spLocks noGrp="1"/>
          </p:cNvSpPr>
          <p:nvPr>
            <p:ph type="ctrTitle"/>
          </p:nvPr>
        </p:nvSpPr>
        <p:spPr>
          <a:xfrm>
            <a:off x="1116701" y="2452526"/>
            <a:ext cx="4248318" cy="1952947"/>
          </a:xfrm>
          <a:noFill/>
        </p:spPr>
        <p:txBody>
          <a:bodyPr anchor="ctr">
            <a:normAutofit/>
          </a:bodyPr>
          <a:lstStyle/>
          <a:p>
            <a:r>
              <a:rPr lang="es-ES" sz="3600" b="1" dirty="0">
                <a:solidFill>
                  <a:srgbClr val="080808"/>
                </a:solidFill>
              </a:rPr>
              <a:t>¿QUIÉN ESTÁ LLAMADO A LA SANTIDAD?</a:t>
            </a:r>
            <a:endParaRPr lang="en-CA" sz="3600" b="1" dirty="0">
              <a:solidFill>
                <a:srgbClr val="080808"/>
              </a:solidFill>
            </a:endParaRPr>
          </a:p>
        </p:txBody>
      </p:sp>
      <p:pic>
        <p:nvPicPr>
          <p:cNvPr id="4" name="Picture 3"/>
          <p:cNvPicPr>
            <a:picLocks noChangeAspect="1"/>
          </p:cNvPicPr>
          <p:nvPr/>
        </p:nvPicPr>
        <p:blipFill>
          <a:blip r:embed="rId3"/>
          <a:stretch>
            <a:fillRect/>
          </a:stretch>
        </p:blipFill>
        <p:spPr>
          <a:xfrm>
            <a:off x="7290200" y="1725943"/>
            <a:ext cx="4580065" cy="3406113"/>
          </a:xfrm>
          <a:prstGeom prst="rect">
            <a:avLst/>
          </a:prstGeom>
        </p:spPr>
      </p:pic>
    </p:spTree>
    <p:extLst>
      <p:ext uri="{BB962C8B-B14F-4D97-AF65-F5344CB8AC3E}">
        <p14:creationId xmlns:p14="http://schemas.microsoft.com/office/powerpoint/2010/main" val="290733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5558489" cy="1325563"/>
          </a:xfrm>
        </p:spPr>
        <p:txBody>
          <a:bodyPr vert="horz" lIns="91440" tIns="45720" rIns="91440" bIns="45720" rtlCol="0" anchor="ctr">
            <a:normAutofit/>
          </a:bodyPr>
          <a:lstStyle/>
          <a:p>
            <a:pPr algn="l"/>
            <a:r>
              <a:rPr lang="en-US" sz="4400" b="1" kern="1200" dirty="0">
                <a:solidFill>
                  <a:schemeClr val="tx1"/>
                </a:solidFill>
                <a:latin typeface="+mj-lt"/>
                <a:ea typeface="+mj-ea"/>
                <a:cs typeface="+mj-cs"/>
              </a:rPr>
              <a:t>¿POR QUÉ?</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838200" y="1825625"/>
            <a:ext cx="5558489" cy="4351338"/>
          </a:xfrm>
        </p:spPr>
        <p:txBody>
          <a:bodyPr vert="horz" lIns="91440" tIns="45720" rIns="91440" bIns="45720" rtlCol="0">
            <a:normAutofit fontScale="92500"/>
          </a:bodyPr>
          <a:lstStyle/>
          <a:p>
            <a:pPr indent="-228600" algn="l">
              <a:buFont typeface="Arial" panose="020B0604020202020204" pitchFamily="34" charset="0"/>
              <a:buChar char="•"/>
            </a:pPr>
            <a:r>
              <a:rPr lang="en-US" dirty="0" err="1"/>
              <a:t>Él</a:t>
            </a:r>
            <a:r>
              <a:rPr lang="en-US" dirty="0"/>
              <a:t> </a:t>
            </a:r>
            <a:r>
              <a:rPr lang="en-US" dirty="0" err="1"/>
              <a:t>te</a:t>
            </a:r>
            <a:r>
              <a:rPr lang="en-US" dirty="0"/>
              <a:t> </a:t>
            </a:r>
            <a:r>
              <a:rPr lang="en-US" dirty="0" err="1"/>
              <a:t>amó</a:t>
            </a:r>
            <a:r>
              <a:rPr lang="en-US" dirty="0"/>
              <a:t> antes de que </a:t>
            </a:r>
            <a:r>
              <a:rPr lang="en-US" dirty="0" err="1"/>
              <a:t>existiera</a:t>
            </a:r>
            <a:r>
              <a:rPr lang="en-US" dirty="0"/>
              <a:t> </a:t>
            </a:r>
            <a:r>
              <a:rPr lang="en-US" dirty="0" err="1"/>
              <a:t>el</a:t>
            </a:r>
            <a:r>
              <a:rPr lang="en-US" dirty="0"/>
              <a:t> </a:t>
            </a:r>
            <a:r>
              <a:rPr lang="en-US" dirty="0" err="1"/>
              <a:t>tiempo</a:t>
            </a:r>
            <a:r>
              <a:rPr lang="en-US" dirty="0"/>
              <a:t>.</a:t>
            </a:r>
          </a:p>
          <a:p>
            <a:pPr indent="-228600" algn="l">
              <a:buFont typeface="Arial" panose="020B0604020202020204" pitchFamily="34" charset="0"/>
              <a:buChar char="•"/>
            </a:pPr>
            <a:r>
              <a:rPr lang="en-US" dirty="0"/>
              <a:t>¡</a:t>
            </a:r>
            <a:r>
              <a:rPr lang="en-US" dirty="0" err="1"/>
              <a:t>Porque</a:t>
            </a:r>
            <a:r>
              <a:rPr lang="en-US" dirty="0"/>
              <a:t> Dios </a:t>
            </a:r>
            <a:r>
              <a:rPr lang="en-US" dirty="0" err="1"/>
              <a:t>te</a:t>
            </a:r>
            <a:r>
              <a:rPr lang="en-US" dirty="0"/>
              <a:t> ama!          </a:t>
            </a:r>
          </a:p>
          <a:p>
            <a:pPr indent="-228600" algn="l">
              <a:buFont typeface="Arial" panose="020B0604020202020204" pitchFamily="34" charset="0"/>
              <a:buChar char="•"/>
            </a:pPr>
            <a:r>
              <a:rPr lang="en-US" dirty="0"/>
              <a:t> Tú </a:t>
            </a:r>
            <a:r>
              <a:rPr lang="en-US" dirty="0" err="1"/>
              <a:t>eres</a:t>
            </a:r>
            <a:r>
              <a:rPr lang="en-US" dirty="0"/>
              <a:t> </a:t>
            </a:r>
            <a:r>
              <a:rPr lang="en-US" dirty="0" err="1"/>
              <a:t>precioso</a:t>
            </a:r>
            <a:r>
              <a:rPr lang="en-US" dirty="0"/>
              <a:t> para </a:t>
            </a:r>
            <a:r>
              <a:rPr lang="en-US" dirty="0" err="1"/>
              <a:t>Él</a:t>
            </a:r>
            <a:endParaRPr lang="en-US" dirty="0"/>
          </a:p>
          <a:p>
            <a:pPr indent="-228600" algn="l">
              <a:buFont typeface="Arial" panose="020B0604020202020204" pitchFamily="34" charset="0"/>
              <a:buChar char="•"/>
            </a:pPr>
            <a:r>
              <a:rPr lang="en-US" dirty="0"/>
              <a:t> </a:t>
            </a:r>
            <a:r>
              <a:rPr lang="en-US" dirty="0" err="1"/>
              <a:t>Él</a:t>
            </a:r>
            <a:r>
              <a:rPr lang="en-US" dirty="0"/>
              <a:t> es </a:t>
            </a:r>
            <a:r>
              <a:rPr lang="en-US" dirty="0" err="1"/>
              <a:t>tu</a:t>
            </a:r>
            <a:r>
              <a:rPr lang="en-US" dirty="0"/>
              <a:t> Padre                        </a:t>
            </a:r>
          </a:p>
          <a:p>
            <a:pPr indent="-228600" algn="l">
              <a:buFont typeface="Arial" panose="020B0604020202020204" pitchFamily="34" charset="0"/>
              <a:buChar char="•"/>
            </a:pPr>
            <a:r>
              <a:rPr lang="en-US" dirty="0"/>
              <a:t> Tú lo </a:t>
            </a:r>
            <a:r>
              <a:rPr lang="en-US" dirty="0" err="1"/>
              <a:t>necesitas</a:t>
            </a:r>
            <a:endParaRPr lang="en-US" dirty="0"/>
          </a:p>
          <a:p>
            <a:pPr algn="l"/>
            <a:br>
              <a:rPr lang="en-US" dirty="0"/>
            </a:br>
            <a:r>
              <a:rPr lang="en-US" dirty="0"/>
              <a:t> ÉL DESEA QUE TU SEAS COMO ÉL: SANTO. </a:t>
            </a:r>
            <a:br>
              <a:rPr lang="en-US" dirty="0"/>
            </a:br>
            <a:r>
              <a:rPr lang="en-US" i="1" dirty="0"/>
              <a:t>"</a:t>
            </a:r>
            <a:r>
              <a:rPr lang="en-US" i="1" dirty="0" err="1"/>
              <a:t>En</a:t>
            </a:r>
            <a:r>
              <a:rPr lang="en-US" i="1" dirty="0"/>
              <a:t> </a:t>
            </a:r>
            <a:r>
              <a:rPr lang="en-US" i="1" dirty="0" err="1"/>
              <a:t>efecto</a:t>
            </a:r>
            <a:r>
              <a:rPr lang="en-US" i="1" dirty="0"/>
              <a:t>, </a:t>
            </a:r>
            <a:r>
              <a:rPr lang="en-US" i="1" dirty="0" err="1"/>
              <a:t>hechura</a:t>
            </a:r>
            <a:r>
              <a:rPr lang="en-US" i="1" dirty="0"/>
              <a:t> suya </a:t>
            </a:r>
            <a:r>
              <a:rPr lang="en-US" i="1" dirty="0" err="1"/>
              <a:t>somos</a:t>
            </a:r>
            <a:r>
              <a:rPr lang="en-US" i="1" dirty="0"/>
              <a:t>: </a:t>
            </a:r>
            <a:r>
              <a:rPr lang="en-US" i="1" dirty="0" err="1"/>
              <a:t>creados</a:t>
            </a:r>
            <a:r>
              <a:rPr lang="en-US" i="1" dirty="0"/>
              <a:t> </a:t>
            </a:r>
            <a:r>
              <a:rPr lang="en-US" i="1" dirty="0" err="1"/>
              <a:t>en</a:t>
            </a:r>
            <a:r>
              <a:rPr lang="en-US" i="1" dirty="0"/>
              <a:t> Cristo Jesús, </a:t>
            </a:r>
            <a:r>
              <a:rPr lang="en-US" i="1" dirty="0" err="1"/>
              <a:t>en</a:t>
            </a:r>
            <a:r>
              <a:rPr lang="en-US" i="1" dirty="0"/>
              <a:t> </a:t>
            </a:r>
            <a:r>
              <a:rPr lang="en-US" i="1" dirty="0" err="1"/>
              <a:t>orden</a:t>
            </a:r>
            <a:r>
              <a:rPr lang="en-US" i="1" dirty="0"/>
              <a:t> a las </a:t>
            </a:r>
            <a:r>
              <a:rPr lang="en-US" i="1" dirty="0" err="1"/>
              <a:t>buenas</a:t>
            </a:r>
            <a:r>
              <a:rPr lang="en-US" i="1" dirty="0"/>
              <a:t> </a:t>
            </a:r>
            <a:r>
              <a:rPr lang="en-US" i="1" dirty="0" err="1"/>
              <a:t>obras</a:t>
            </a:r>
            <a:r>
              <a:rPr lang="en-US" i="1" dirty="0"/>
              <a:t> que de </a:t>
            </a:r>
            <a:r>
              <a:rPr lang="en-US" i="1" dirty="0" err="1"/>
              <a:t>antemano</a:t>
            </a:r>
            <a:r>
              <a:rPr lang="en-US" i="1" dirty="0"/>
              <a:t> </a:t>
            </a:r>
            <a:r>
              <a:rPr lang="en-US" i="1" dirty="0" err="1"/>
              <a:t>dispuso</a:t>
            </a:r>
            <a:r>
              <a:rPr lang="en-US" i="1" dirty="0"/>
              <a:t> Dios que </a:t>
            </a:r>
            <a:r>
              <a:rPr lang="en-US" i="1" dirty="0" err="1"/>
              <a:t>practicáramos</a:t>
            </a:r>
            <a:r>
              <a:rPr lang="en-US" i="1" dirty="0"/>
              <a:t>"</a:t>
            </a:r>
            <a:br>
              <a:rPr lang="en-US" dirty="0"/>
            </a:br>
            <a:r>
              <a:rPr lang="en-US" dirty="0"/>
              <a:t>(</a:t>
            </a:r>
            <a:r>
              <a:rPr lang="en-US" dirty="0" err="1"/>
              <a:t>Efesios</a:t>
            </a:r>
            <a:r>
              <a:rPr lang="en-US" dirty="0"/>
              <a:t> 2,10)</a:t>
            </a:r>
          </a:p>
          <a:p>
            <a:pPr indent="-228600" algn="l">
              <a:buFont typeface="Arial" panose="020B0604020202020204" pitchFamily="34" charset="0"/>
              <a:buChar char="•"/>
            </a:pP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3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anim calcmode="lin" valueType="num">
                                      <p:cBhvr>
                                        <p:cTn id="3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71074" y="1396686"/>
            <a:ext cx="3240506" cy="4064628"/>
          </a:xfrm>
        </p:spPr>
        <p:txBody>
          <a:bodyPr vert="horz" lIns="91440" tIns="45720" rIns="91440" bIns="45720" rtlCol="0" anchor="ctr">
            <a:normAutofit/>
          </a:bodyPr>
          <a:lstStyle/>
          <a:p>
            <a:pPr algn="l"/>
            <a:r>
              <a:rPr lang="en-US" sz="4400" kern="1200">
                <a:solidFill>
                  <a:srgbClr val="FFFFFF"/>
                </a:solidFill>
                <a:latin typeface="+mj-lt"/>
                <a:ea typeface="+mj-ea"/>
                <a:cs typeface="+mj-cs"/>
              </a:rPr>
              <a:t>¿CUÁNDO?</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5370153" y="1526033"/>
            <a:ext cx="5536397" cy="3935281"/>
          </a:xfrm>
        </p:spPr>
        <p:txBody>
          <a:bodyPr vert="horz" lIns="91440" tIns="45720" rIns="91440" bIns="45720" rtlCol="0">
            <a:normAutofit/>
          </a:bodyPr>
          <a:lstStyle/>
          <a:p>
            <a:pPr indent="-228600" algn="l">
              <a:buFont typeface="Arial" panose="020B0604020202020204" pitchFamily="34" charset="0"/>
              <a:buChar char="•"/>
            </a:pPr>
            <a:r>
              <a:rPr lang="en-US" dirty="0"/>
              <a:t>¡</a:t>
            </a:r>
            <a:r>
              <a:rPr lang="en-US" dirty="0" err="1"/>
              <a:t>Ahora</a:t>
            </a:r>
            <a:r>
              <a:rPr lang="en-US" dirty="0"/>
              <a:t>! Hoy—</a:t>
            </a:r>
            <a:r>
              <a:rPr lang="en-US" dirty="0" err="1"/>
              <a:t>en</a:t>
            </a:r>
            <a:r>
              <a:rPr lang="en-US" dirty="0"/>
              <a:t> </a:t>
            </a:r>
            <a:r>
              <a:rPr lang="en-US" dirty="0" err="1"/>
              <a:t>este</a:t>
            </a:r>
            <a:r>
              <a:rPr lang="en-US" dirty="0"/>
              <a:t> </a:t>
            </a:r>
            <a:r>
              <a:rPr lang="en-US" dirty="0" err="1"/>
              <a:t>momento</a:t>
            </a:r>
            <a:r>
              <a:rPr lang="en-US" dirty="0"/>
              <a:t>.</a:t>
            </a:r>
            <a:br>
              <a:rPr lang="en-US" dirty="0"/>
            </a:br>
            <a:r>
              <a:rPr lang="en-US" dirty="0"/>
              <a:t>SU GRACIA TE BASTA.</a:t>
            </a:r>
          </a:p>
          <a:p>
            <a:pPr algn="l"/>
            <a:br>
              <a:rPr lang="en-US" dirty="0"/>
            </a:br>
            <a:r>
              <a:rPr lang="en-US" dirty="0"/>
              <a:t>"</a:t>
            </a:r>
            <a:r>
              <a:rPr lang="en-US" dirty="0" err="1"/>
              <a:t>En</a:t>
            </a:r>
            <a:r>
              <a:rPr lang="en-US" dirty="0"/>
              <a:t> </a:t>
            </a:r>
            <a:r>
              <a:rPr lang="en-US" dirty="0" err="1"/>
              <a:t>el</a:t>
            </a:r>
            <a:r>
              <a:rPr lang="en-US" dirty="0"/>
              <a:t> </a:t>
            </a:r>
            <a:r>
              <a:rPr lang="en-US" dirty="0" err="1"/>
              <a:t>tiempo</a:t>
            </a:r>
            <a:r>
              <a:rPr lang="en-US" dirty="0"/>
              <a:t> favorable </a:t>
            </a:r>
            <a:r>
              <a:rPr lang="en-US" dirty="0" err="1"/>
              <a:t>te</a:t>
            </a:r>
            <a:r>
              <a:rPr lang="en-US" dirty="0"/>
              <a:t> </a:t>
            </a:r>
            <a:r>
              <a:rPr lang="en-US" dirty="0" err="1"/>
              <a:t>escuché</a:t>
            </a:r>
            <a:r>
              <a:rPr lang="en-US" dirty="0"/>
              <a:t> y </a:t>
            </a:r>
            <a:r>
              <a:rPr lang="en-US" dirty="0" err="1"/>
              <a:t>en</a:t>
            </a:r>
            <a:r>
              <a:rPr lang="en-US" dirty="0"/>
              <a:t> </a:t>
            </a:r>
            <a:r>
              <a:rPr lang="en-US" dirty="0" err="1"/>
              <a:t>el</a:t>
            </a:r>
            <a:r>
              <a:rPr lang="en-US" dirty="0"/>
              <a:t> día de </a:t>
            </a:r>
            <a:r>
              <a:rPr lang="en-US" dirty="0" err="1"/>
              <a:t>salvación</a:t>
            </a:r>
            <a:r>
              <a:rPr lang="en-US" dirty="0"/>
              <a:t> </a:t>
            </a:r>
            <a:r>
              <a:rPr lang="en-US" dirty="0" err="1"/>
              <a:t>te</a:t>
            </a:r>
            <a:r>
              <a:rPr lang="en-US" dirty="0"/>
              <a:t> </a:t>
            </a:r>
            <a:r>
              <a:rPr lang="en-US" dirty="0" err="1"/>
              <a:t>ayudé</a:t>
            </a:r>
            <a:r>
              <a:rPr lang="en-US" dirty="0"/>
              <a:t>. ¡</a:t>
            </a:r>
            <a:r>
              <a:rPr lang="en-US" dirty="0" err="1"/>
              <a:t>Mirad</a:t>
            </a:r>
            <a:r>
              <a:rPr lang="en-US" dirty="0"/>
              <a:t>!, </a:t>
            </a:r>
            <a:r>
              <a:rPr lang="en-US" dirty="0" err="1"/>
              <a:t>ahora</a:t>
            </a:r>
            <a:r>
              <a:rPr lang="en-US" dirty="0"/>
              <a:t> es </a:t>
            </a:r>
            <a:r>
              <a:rPr lang="en-US" dirty="0" err="1"/>
              <a:t>el</a:t>
            </a:r>
            <a:r>
              <a:rPr lang="en-US" dirty="0"/>
              <a:t> </a:t>
            </a:r>
            <a:r>
              <a:rPr lang="en-US" dirty="0" err="1"/>
              <a:t>tiempo</a:t>
            </a:r>
            <a:r>
              <a:rPr lang="en-US" dirty="0"/>
              <a:t> favorable; </a:t>
            </a:r>
            <a:r>
              <a:rPr lang="en-US" dirty="0" err="1"/>
              <a:t>ahora</a:t>
            </a:r>
            <a:r>
              <a:rPr lang="en-US" dirty="0"/>
              <a:t> </a:t>
            </a:r>
            <a:r>
              <a:rPr lang="en-US" dirty="0" err="1"/>
              <a:t>el</a:t>
            </a:r>
            <a:r>
              <a:rPr lang="en-US" dirty="0"/>
              <a:t> día de </a:t>
            </a:r>
            <a:r>
              <a:rPr lang="en-US" dirty="0" err="1"/>
              <a:t>salvación</a:t>
            </a:r>
            <a:r>
              <a:rPr lang="en-US" dirty="0"/>
              <a:t> "</a:t>
            </a:r>
            <a:br>
              <a:rPr lang="en-US" dirty="0"/>
            </a:br>
            <a:r>
              <a:rPr lang="en-US" dirty="0"/>
              <a:t>(2 </a:t>
            </a:r>
            <a:r>
              <a:rPr lang="en-US" dirty="0" err="1"/>
              <a:t>Corintios</a:t>
            </a:r>
            <a:r>
              <a:rPr lang="en-US" dirty="0"/>
              <a:t> 6,2).</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287853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kern="1200">
                <a:solidFill>
                  <a:srgbClr val="FFFFFF"/>
                </a:solidFill>
                <a:latin typeface="+mj-lt"/>
                <a:ea typeface="+mj-ea"/>
                <a:cs typeface="+mj-cs"/>
              </a:rPr>
              <a:t>¿DÓNDE PUEDO PRACTICAR LA SANTIDAD?</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6096000" y="820880"/>
            <a:ext cx="5257799" cy="4889350"/>
          </a:xfrm>
        </p:spPr>
        <p:txBody>
          <a:bodyPr vert="horz" lIns="91440" tIns="45720" rIns="91440" bIns="45720" rtlCol="0" anchor="t">
            <a:normAutofit fontScale="85000" lnSpcReduction="20000"/>
          </a:bodyPr>
          <a:lstStyle/>
          <a:p>
            <a:pPr indent="-228600" algn="l">
              <a:buFont typeface="Arial" panose="020B0604020202020204" pitchFamily="34" charset="0"/>
              <a:buChar char="•"/>
            </a:pPr>
            <a:r>
              <a:rPr lang="en-US" sz="2200" dirty="0" err="1"/>
              <a:t>En</a:t>
            </a:r>
            <a:r>
              <a:rPr lang="en-US" sz="2200" dirty="0"/>
              <a:t> </a:t>
            </a:r>
            <a:r>
              <a:rPr lang="en-US" sz="2200" dirty="0" err="1"/>
              <a:t>el</a:t>
            </a:r>
            <a:r>
              <a:rPr lang="en-US" sz="2200" dirty="0"/>
              <a:t> </a:t>
            </a:r>
            <a:r>
              <a:rPr lang="en-US" sz="2200" dirty="0" err="1"/>
              <a:t>hogar</a:t>
            </a:r>
            <a:r>
              <a:rPr lang="en-US" sz="2200" dirty="0"/>
              <a:t>    </a:t>
            </a:r>
          </a:p>
          <a:p>
            <a:pPr indent="-228600" algn="l">
              <a:buFont typeface="Arial" panose="020B0604020202020204" pitchFamily="34" charset="0"/>
              <a:buChar char="•"/>
            </a:pPr>
            <a:r>
              <a:rPr lang="en-US" sz="2200" dirty="0"/>
              <a:t> </a:t>
            </a:r>
            <a:r>
              <a:rPr lang="en-US" sz="2200" dirty="0" err="1"/>
              <a:t>En</a:t>
            </a:r>
            <a:r>
              <a:rPr lang="en-US" sz="2200" dirty="0"/>
              <a:t> </a:t>
            </a:r>
            <a:r>
              <a:rPr lang="en-US" sz="2200" dirty="0" err="1"/>
              <a:t>el</a:t>
            </a:r>
            <a:r>
              <a:rPr lang="en-US" sz="2200" dirty="0"/>
              <a:t> </a:t>
            </a:r>
            <a:r>
              <a:rPr lang="en-US" sz="2200" dirty="0" err="1"/>
              <a:t>trabajo</a:t>
            </a:r>
            <a:endParaRPr lang="en-US" sz="2200" dirty="0"/>
          </a:p>
          <a:p>
            <a:pPr indent="-228600" algn="l">
              <a:buFont typeface="Arial" panose="020B0604020202020204" pitchFamily="34" charset="0"/>
              <a:buChar char="•"/>
            </a:pPr>
            <a:r>
              <a:rPr lang="en-US" sz="2200" dirty="0" err="1"/>
              <a:t>En</a:t>
            </a:r>
            <a:r>
              <a:rPr lang="en-US" sz="2200" dirty="0"/>
              <a:t> </a:t>
            </a:r>
            <a:r>
              <a:rPr lang="en-US" sz="2200" dirty="0" err="1"/>
              <a:t>el</a:t>
            </a:r>
            <a:r>
              <a:rPr lang="en-US" sz="2200" dirty="0"/>
              <a:t> </a:t>
            </a:r>
            <a:r>
              <a:rPr lang="en-US" sz="2200" dirty="0" err="1"/>
              <a:t>descanso</a:t>
            </a:r>
            <a:r>
              <a:rPr lang="en-US" sz="2200" dirty="0"/>
              <a:t>   </a:t>
            </a:r>
          </a:p>
          <a:p>
            <a:pPr indent="-228600" algn="l">
              <a:buFont typeface="Arial" panose="020B0604020202020204" pitchFamily="34" charset="0"/>
              <a:buChar char="•"/>
            </a:pPr>
            <a:r>
              <a:rPr lang="en-US" sz="2200" dirty="0" err="1"/>
              <a:t>En</a:t>
            </a:r>
            <a:r>
              <a:rPr lang="en-US" sz="2200" dirty="0"/>
              <a:t> la </a:t>
            </a:r>
            <a:r>
              <a:rPr lang="en-US" sz="2200" dirty="0" err="1"/>
              <a:t>escuela</a:t>
            </a:r>
            <a:endParaRPr lang="en-US" sz="2200" dirty="0"/>
          </a:p>
          <a:p>
            <a:pPr indent="-228600" algn="l">
              <a:buFont typeface="Arial" panose="020B0604020202020204" pitchFamily="34" charset="0"/>
              <a:buChar char="•"/>
            </a:pPr>
            <a:r>
              <a:rPr lang="en-US" sz="2200" dirty="0"/>
              <a:t>Entre la </a:t>
            </a:r>
            <a:r>
              <a:rPr lang="en-US" sz="2200" dirty="0" err="1"/>
              <a:t>gente</a:t>
            </a:r>
            <a:endParaRPr lang="en-US" sz="2200" dirty="0"/>
          </a:p>
          <a:p>
            <a:pPr indent="-228600" algn="l">
              <a:buFont typeface="Arial" panose="020B0604020202020204" pitchFamily="34" charset="0"/>
              <a:buChar char="•"/>
            </a:pPr>
            <a:r>
              <a:rPr lang="en-US" sz="2200" dirty="0"/>
              <a:t>Solo</a:t>
            </a:r>
          </a:p>
          <a:p>
            <a:pPr indent="-228600" algn="l">
              <a:buFont typeface="Arial" panose="020B0604020202020204" pitchFamily="34" charset="0"/>
              <a:buChar char="•"/>
            </a:pPr>
            <a:r>
              <a:rPr lang="en-US" sz="2200" dirty="0" err="1"/>
              <a:t>en</a:t>
            </a:r>
            <a:r>
              <a:rPr lang="en-US" sz="2200" dirty="0"/>
              <a:t> </a:t>
            </a:r>
            <a:r>
              <a:rPr lang="en-US" sz="2200" dirty="0" err="1"/>
              <a:t>tu</a:t>
            </a:r>
            <a:r>
              <a:rPr lang="en-US" sz="2200" dirty="0"/>
              <a:t> </a:t>
            </a:r>
            <a:r>
              <a:rPr lang="en-US" sz="2200" dirty="0" err="1"/>
              <a:t>familia</a:t>
            </a:r>
            <a:endParaRPr lang="en-US" sz="2200" dirty="0"/>
          </a:p>
          <a:p>
            <a:pPr indent="-228600" algn="l">
              <a:buFont typeface="Arial" panose="020B0604020202020204" pitchFamily="34" charset="0"/>
              <a:buChar char="•"/>
            </a:pPr>
            <a:r>
              <a:rPr lang="en-US" sz="2200" dirty="0" err="1"/>
              <a:t>en</a:t>
            </a:r>
            <a:r>
              <a:rPr lang="en-US" sz="2200" dirty="0"/>
              <a:t> la </a:t>
            </a:r>
            <a:r>
              <a:rPr lang="en-US" sz="2200" dirty="0" err="1"/>
              <a:t>prisión</a:t>
            </a:r>
            <a:endParaRPr lang="en-US" sz="2200" dirty="0"/>
          </a:p>
          <a:p>
            <a:pPr algn="l"/>
            <a:br>
              <a:rPr lang="en-US" sz="2200" dirty="0"/>
            </a:br>
            <a:r>
              <a:rPr lang="en-US" sz="2200" dirty="0"/>
              <a:t>TÚ PUEDES SER SANTO EN TODAS PARTES </a:t>
            </a:r>
            <a:br>
              <a:rPr lang="en-US" sz="2200" dirty="0"/>
            </a:br>
            <a:r>
              <a:rPr lang="en-US" sz="2200" dirty="0"/>
              <a:t>"Por tanto, </a:t>
            </a:r>
            <a:r>
              <a:rPr lang="en-US" sz="2200" dirty="0" err="1"/>
              <a:t>ya</a:t>
            </a:r>
            <a:r>
              <a:rPr lang="en-US" sz="2200" dirty="0"/>
              <a:t> </a:t>
            </a:r>
            <a:r>
              <a:rPr lang="en-US" sz="2200" dirty="0" err="1"/>
              <a:t>comáis</a:t>
            </a:r>
            <a:r>
              <a:rPr lang="en-US" sz="2200" dirty="0"/>
              <a:t>, </a:t>
            </a:r>
            <a:r>
              <a:rPr lang="en-US" sz="2200" dirty="0" err="1"/>
              <a:t>ya</a:t>
            </a:r>
            <a:r>
              <a:rPr lang="en-US" sz="2200" dirty="0"/>
              <a:t> </a:t>
            </a:r>
            <a:r>
              <a:rPr lang="en-US" sz="2200" dirty="0" err="1"/>
              <a:t>bebáis</a:t>
            </a:r>
            <a:r>
              <a:rPr lang="en-US" sz="2200" dirty="0"/>
              <a:t> o </a:t>
            </a:r>
            <a:r>
              <a:rPr lang="en-US" sz="2200" dirty="0" err="1"/>
              <a:t>hagáis</a:t>
            </a:r>
            <a:r>
              <a:rPr lang="en-US" sz="2200" dirty="0"/>
              <a:t> </a:t>
            </a:r>
            <a:r>
              <a:rPr lang="en-US" sz="2200" dirty="0" err="1"/>
              <a:t>cualquier</a:t>
            </a:r>
            <a:r>
              <a:rPr lang="en-US" sz="2200" dirty="0"/>
              <a:t> </a:t>
            </a:r>
            <a:r>
              <a:rPr lang="en-US" sz="2200" dirty="0" err="1"/>
              <a:t>otra</a:t>
            </a:r>
            <a:r>
              <a:rPr lang="en-US" sz="2200" dirty="0"/>
              <a:t> </a:t>
            </a:r>
            <a:r>
              <a:rPr lang="en-US" sz="2200" dirty="0" err="1"/>
              <a:t>cosa</a:t>
            </a:r>
            <a:r>
              <a:rPr lang="en-US" sz="2200" dirty="0"/>
              <a:t>, </a:t>
            </a:r>
            <a:r>
              <a:rPr lang="en-US" sz="2200" dirty="0" err="1"/>
              <a:t>hacedlo</a:t>
            </a:r>
            <a:r>
              <a:rPr lang="en-US" sz="2200" dirty="0"/>
              <a:t> </a:t>
            </a:r>
            <a:r>
              <a:rPr lang="en-US" sz="2200" dirty="0" err="1"/>
              <a:t>todo</a:t>
            </a:r>
            <a:r>
              <a:rPr lang="en-US" sz="2200" dirty="0"/>
              <a:t> para gloria de Dios"</a:t>
            </a:r>
            <a:br>
              <a:rPr lang="en-US" sz="2200" dirty="0"/>
            </a:br>
            <a:r>
              <a:rPr lang="en-US" sz="2200" dirty="0"/>
              <a:t>(1 </a:t>
            </a:r>
            <a:r>
              <a:rPr lang="en-US" sz="2200" dirty="0" err="1"/>
              <a:t>Corintios</a:t>
            </a:r>
            <a:r>
              <a:rPr lang="en-US" sz="2200" dirty="0"/>
              <a:t> 10,31)</a:t>
            </a:r>
          </a:p>
          <a:p>
            <a:pPr indent="-228600" algn="l">
              <a:buFont typeface="Arial" panose="020B0604020202020204" pitchFamily="34" charset="0"/>
              <a:buChar char="•"/>
            </a:pPr>
            <a:br>
              <a:rPr lang="en-US" sz="2200" dirty="0"/>
            </a:br>
            <a:r>
              <a:rPr lang="en-US" sz="2200" dirty="0">
                <a:hlinkClick r:id="rId2"/>
              </a:rPr>
              <a:t>Los Santos de la Puerta de al </a:t>
            </a:r>
            <a:r>
              <a:rPr lang="en-US" sz="2200" dirty="0" err="1">
                <a:hlinkClick r:id="rId2"/>
              </a:rPr>
              <a:t>lado</a:t>
            </a:r>
            <a:r>
              <a:rPr lang="en-US" sz="2200" dirty="0"/>
              <a:t> Gaudete et </a:t>
            </a:r>
            <a:r>
              <a:rPr lang="en-US" sz="2200" dirty="0" err="1"/>
              <a:t>Exsultate</a:t>
            </a:r>
            <a:r>
              <a:rPr lang="en-US" sz="2200" dirty="0"/>
              <a:t>, Papa Francisco</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313209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TotalTime>
  <Words>1147</Words>
  <Application>Microsoft Office PowerPoint</Application>
  <PresentationFormat>Grand écran</PresentationFormat>
  <Paragraphs>72</Paragraphs>
  <Slides>16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Aharoni</vt:lpstr>
      <vt:lpstr>Arial</vt:lpstr>
      <vt:lpstr>Calibri</vt:lpstr>
      <vt:lpstr>Calibri Light</vt:lpstr>
      <vt:lpstr>google_sansregular</vt:lpstr>
      <vt:lpstr>Verdana</vt:lpstr>
      <vt:lpstr>Thème Office</vt:lpstr>
      <vt:lpstr>Présentation PowerPoint</vt:lpstr>
      <vt:lpstr>ORACION  AL  ESPIRITU SANTO</vt:lpstr>
      <vt:lpstr>Cúal es la definición  de Santo?</vt:lpstr>
      <vt:lpstr> A quién se le denomina Santo?</vt:lpstr>
      <vt:lpstr>¿Quién es un santo?</vt:lpstr>
      <vt:lpstr>¿QUIÉN ESTÁ LLAMADO A LA SANTIDAD?</vt:lpstr>
      <vt:lpstr>¿POR QUÉ?</vt:lpstr>
      <vt:lpstr>¿CUÁNDO?</vt:lpstr>
      <vt:lpstr>¿DÓNDE PUEDO PRACTICAR LA SANTIDAD?</vt:lpstr>
      <vt:lpstr>¿Cómo podríamos vivir la Santidad en los tiempos de hoy?</vt:lpstr>
      <vt:lpstr>¿ES VERDADERAMENTE PARA MI?</vt:lpstr>
      <vt:lpstr>¿QUE DEBO HACER?</vt:lpstr>
      <vt:lpstr>¿CUÁLES SON ALGUNAS  SUGERENCIAS PRÁCTICAS?</vt:lpstr>
      <vt:lpstr>¿DÓNDE ESTA MI FORTALEZA?</vt:lpstr>
      <vt:lpstr>METAS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ser santo?</dc:title>
  <dc:creator>Mariel Martinez</dc:creator>
  <cp:lastModifiedBy>Fernando Castro</cp:lastModifiedBy>
  <cp:revision>38</cp:revision>
  <cp:lastPrinted>2019-05-12T05:18:49Z</cp:lastPrinted>
  <dcterms:created xsi:type="dcterms:W3CDTF">2019-05-11T01:04:16Z</dcterms:created>
  <dcterms:modified xsi:type="dcterms:W3CDTF">2022-10-26T01:41:43Z</dcterms:modified>
</cp:coreProperties>
</file>