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6"/>
  </p:notesMasterIdLst>
  <p:sldIdLst>
    <p:sldId id="284" r:id="rId2"/>
    <p:sldId id="322" r:id="rId3"/>
    <p:sldId id="256" r:id="rId4"/>
    <p:sldId id="288" r:id="rId5"/>
    <p:sldId id="258" r:id="rId6"/>
    <p:sldId id="312" r:id="rId7"/>
    <p:sldId id="325" r:id="rId8"/>
    <p:sldId id="259" r:id="rId9"/>
    <p:sldId id="290" r:id="rId10"/>
    <p:sldId id="260" r:id="rId11"/>
    <p:sldId id="291" r:id="rId12"/>
    <p:sldId id="326" r:id="rId13"/>
    <p:sldId id="261" r:id="rId14"/>
    <p:sldId id="292" r:id="rId15"/>
    <p:sldId id="262" r:id="rId16"/>
    <p:sldId id="293" r:id="rId17"/>
    <p:sldId id="327" r:id="rId18"/>
    <p:sldId id="263" r:id="rId19"/>
    <p:sldId id="294" r:id="rId20"/>
    <p:sldId id="264" r:id="rId21"/>
    <p:sldId id="295" r:id="rId22"/>
    <p:sldId id="328" r:id="rId23"/>
    <p:sldId id="265" r:id="rId24"/>
    <p:sldId id="296" r:id="rId25"/>
    <p:sldId id="266" r:id="rId26"/>
    <p:sldId id="297" r:id="rId27"/>
    <p:sldId id="330" r:id="rId28"/>
    <p:sldId id="267" r:id="rId29"/>
    <p:sldId id="298" r:id="rId30"/>
    <p:sldId id="268" r:id="rId31"/>
    <p:sldId id="299" r:id="rId32"/>
    <p:sldId id="329" r:id="rId33"/>
    <p:sldId id="269" r:id="rId34"/>
    <p:sldId id="300" r:id="rId35"/>
    <p:sldId id="270" r:id="rId36"/>
    <p:sldId id="301" r:id="rId37"/>
    <p:sldId id="331" r:id="rId38"/>
    <p:sldId id="271" r:id="rId39"/>
    <p:sldId id="313" r:id="rId40"/>
    <p:sldId id="314" r:id="rId41"/>
    <p:sldId id="316" r:id="rId42"/>
    <p:sldId id="332" r:id="rId43"/>
    <p:sldId id="272" r:id="rId44"/>
    <p:sldId id="303" r:id="rId45"/>
    <p:sldId id="273" r:id="rId46"/>
    <p:sldId id="304" r:id="rId47"/>
    <p:sldId id="333" r:id="rId48"/>
    <p:sldId id="274" r:id="rId49"/>
    <p:sldId id="305" r:id="rId50"/>
    <p:sldId id="275" r:id="rId51"/>
    <p:sldId id="306" r:id="rId52"/>
    <p:sldId id="334" r:id="rId53"/>
    <p:sldId id="276" r:id="rId54"/>
    <p:sldId id="317" r:id="rId55"/>
    <p:sldId id="277" r:id="rId56"/>
    <p:sldId id="307" r:id="rId57"/>
    <p:sldId id="335" r:id="rId58"/>
    <p:sldId id="278" r:id="rId59"/>
    <p:sldId id="318" r:id="rId60"/>
    <p:sldId id="279" r:id="rId61"/>
    <p:sldId id="309" r:id="rId62"/>
    <p:sldId id="336" r:id="rId63"/>
    <p:sldId id="280" r:id="rId64"/>
    <p:sldId id="319" r:id="rId65"/>
    <p:sldId id="281" r:id="rId66"/>
    <p:sldId id="310" r:id="rId67"/>
    <p:sldId id="337" r:id="rId68"/>
    <p:sldId id="282" r:id="rId69"/>
    <p:sldId id="320" r:id="rId70"/>
    <p:sldId id="283" r:id="rId71"/>
    <p:sldId id="321" r:id="rId72"/>
    <p:sldId id="339" r:id="rId73"/>
    <p:sldId id="285" r:id="rId74"/>
    <p:sldId id="286" r:id="rId75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7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5.xml"/><Relationship Id="rId1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DEAB836-08B4-4D7A-A54B-A38A9E29D3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6784B8-B32A-4AE2-846A-78D134DC90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74FB459-BF7F-481E-91E8-EC4238BA5F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C371947-A0E0-48C9-A382-D56A0BE29D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noProof="0"/>
              <a:t>Haga clic para modificar el estilo de texto del patrón</a:t>
            </a:r>
          </a:p>
          <a:p>
            <a:pPr lvl="1"/>
            <a:r>
              <a:rPr lang="es-ES_tradnl" altLang="es-ES_tradnl" noProof="0"/>
              <a:t>Segundo nivel</a:t>
            </a:r>
          </a:p>
          <a:p>
            <a:pPr lvl="2"/>
            <a:r>
              <a:rPr lang="es-ES_tradnl" altLang="es-ES_tradnl" noProof="0"/>
              <a:t>Tercer nivel</a:t>
            </a:r>
          </a:p>
          <a:p>
            <a:pPr lvl="3"/>
            <a:r>
              <a:rPr lang="es-ES_tradnl" altLang="es-ES_tradnl" noProof="0"/>
              <a:t>Cuarto nivel</a:t>
            </a:r>
          </a:p>
          <a:p>
            <a:pPr lvl="4"/>
            <a:r>
              <a:rPr lang="es-ES_tradnl" altLang="es-ES_tradnl" noProof="0"/>
              <a:t>Quinto nivel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A11FA2A-FF78-45D5-9D45-CA28890670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6B0E093-8DEB-4F8C-8E7C-795E57154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795DEA-C32F-4510-9562-348FC6327592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C2C1C4-22E8-4D4A-851E-4BECB237B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F79AB9E9-767D-4F70-9AEA-0873F3F0F0A7}" type="slidenum">
              <a:rPr lang="es-ES_tradnl" altLang="es-ES_tradnl" sz="1200" smtClean="0">
                <a:latin typeface="Times New Roman" panose="02020603050405020304" pitchFamily="18" charset="0"/>
              </a:rPr>
              <a:pPr algn="r">
                <a:defRPr/>
              </a:pPr>
              <a:t>5</a:t>
            </a:fld>
            <a:endParaRPr lang="es-ES_tradnl" altLang="es-ES_tradnl" sz="1200">
              <a:latin typeface="Times New Roman" panose="02020603050405020304" pitchFamily="18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07B3AD9-7EC7-4FC0-8BEA-9AF66C0FE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8FA847-85A4-423D-849C-8DC0DF8CE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 alt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2B47BF-A64E-416D-82E1-2FCCDC71E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C548A2-7DF7-4D3E-B6BC-7D890FF63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176A42-7022-48F4-BC8E-A360555C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8B4C1A-02FC-4440-AA17-9A9B6069F4AE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06726749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4F924E-AF38-4BD2-AC58-7B3E2F698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686EF1-BA70-409D-870B-2E66C11DE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A024B8-6A31-4583-9836-7932D658D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E0A661-B3AB-4688-9C12-C46A5B410D14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2792430531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8B3A37-913C-4D06-8A84-2A8846D7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B7AD15-0616-4649-8E66-515E092B97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536CE7-48FA-4369-AA11-DC101E154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D349E-0D03-49EC-8CDD-881F946B8C59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13535561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B51618-9112-485E-8434-B9FB41253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C0BDFC-0F3E-4990-ADE0-7E7071687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5A610E-4D30-4F60-A7B0-FCCCBD3AD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D607A6-2473-4ADF-8A76-2C9F4C4DBD5C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26686689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04E06B-8826-4CC1-AE07-BCEBE6772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329E9-4DB1-425A-9FEF-D11715AD3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AF893D-2266-471A-BCA7-EFFD6EC20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61CA0F-6D7C-44DB-B495-201D0631A07E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66731136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C288CC-F31E-4F20-B4EF-BEB8B3023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661F1A-DDBB-4F08-A72F-E6363970D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29F6B7-8F31-4BFE-B7E6-8458F205E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B02B6E-AB12-4D36-B0DE-A2ED30FBB440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00838210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05049A-0B85-4CAC-90BF-D92ED36BA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3345D3-D7B9-4F10-A36D-55DA5FFD3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EADAF0-749B-48F2-AF28-B7F75F6A9B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9ED37D-D274-427E-92EF-66350D69F388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43764805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F9D805-E6EC-48BD-9B1F-48AB75956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24FA96-9338-4672-A331-7970295894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F948AF-056F-4318-9D20-92BFAA4B3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8B0997-0F59-447A-806B-62D4C4B41C0E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331521249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938911-36D7-414B-BCBA-355FE8F474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3F36AC-1D2B-4BF5-B1D2-411210F0D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90EDCC-E11A-4913-9147-DE8EFE0E3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A7BDE4-4E26-4542-BA31-B8E839234C15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403516856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E44AD0-FC51-45BA-81A4-BA08F80DD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03B1F7-F4AD-47A3-B977-5B5C9BFF7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D193B5-4750-430F-BD01-585816956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1AD416-8F89-4CA3-A4FA-2F811EDB0125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203707367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0DD781-1F20-41C0-8A9E-3FC1A480D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629B99-0018-4448-988A-5FD669C83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666510-043F-45AE-927E-791388ECE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2EC392-A005-40B7-804C-75DFA0670D88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4023182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E8DD62-37FA-4048-9A6B-941D01723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título del patrón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65E9CA-F0C5-40C7-86D6-63D1B809D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208A39-DF02-406C-BB8B-93E04803E4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677B41-CE51-4792-8C30-F29FA6CA66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35CC99-1A1B-462A-8F1D-28270A7033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0626E79-6BA5-4220-B585-65660606B79D}" type="slidenum">
              <a:rPr lang="es-ES_tradnl" altLang="es-ES_tradnl"/>
              <a:pPr>
                <a:defRPr/>
              </a:pPr>
              <a:t>‹N°›</a:t>
            </a:fld>
            <a:endParaRPr lang="es-ES_tradnl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bin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145724F0-D0C0-417E-A776-F4FE2478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WordArt 6">
            <a:extLst>
              <a:ext uri="{FF2B5EF4-FFF2-40B4-BE49-F238E27FC236}">
                <a16:creationId xmlns:a16="http://schemas.microsoft.com/office/drawing/2014/main" id="{8E271925-04AB-45CD-BF14-630391426B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209800"/>
            <a:ext cx="3086100" cy="828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54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VIA CRUCIS</a:t>
            </a: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77D2EA19-6FB5-4766-8EFB-182F31B836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9632" y="4221088"/>
            <a:ext cx="6912768" cy="828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54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Misión Santa Teresa de Avila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327D2B-8CC9-4D64-A0FD-EA2203B1D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445224"/>
            <a:ext cx="1229122" cy="1229122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 loop="1">
        <p:snd r:embed="rId2" name="Albinoni Larguetto from Concertto nº11 No1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22844AC6-5987-43EE-BA66-487A0A5D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9495BC05-4567-49AC-AB8C-F0DE51A40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0688"/>
            <a:ext cx="8686800" cy="4108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_tradnl" sz="2400">
                <a:latin typeface="Georgia" charset="0"/>
              </a:rPr>
              <a:t>Lo que me extraña, Jesús,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es tu caminar en silencio.</a:t>
            </a:r>
          </a:p>
          <a:p>
            <a:pPr>
              <a:defRPr/>
            </a:pPr>
            <a:endParaRPr lang="es-ES" altLang="es-ES_tradnl" sz="2400">
              <a:latin typeface="Georgia" charset="0"/>
            </a:endParaRP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No me importaría aceptar cualquier sacrificio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siempre que haya alguien que reconozca mis méritos.</a:t>
            </a:r>
          </a:p>
          <a:p>
            <a:pPr>
              <a:defRPr/>
            </a:pPr>
            <a:endParaRPr lang="es-ES" altLang="es-ES_tradnl" sz="2400">
              <a:latin typeface="Georgia" charset="0"/>
            </a:endParaRP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Pero aceptar la cruz, vivir la humillación.... y callar...</a:t>
            </a:r>
            <a:br>
              <a:rPr lang="es-ES" altLang="es-ES_tradnl" sz="2400">
                <a:latin typeface="Georgia" charset="0"/>
              </a:rPr>
            </a:br>
            <a:r>
              <a:rPr lang="es-ES" altLang="es-ES_tradnl" sz="2400">
                <a:latin typeface="Georgia" charset="0"/>
              </a:rPr>
              <a:t>eso es duro, y, quizás, más insoportable que todo lo demás.</a:t>
            </a:r>
          </a:p>
          <a:p>
            <a:pPr>
              <a:defRPr/>
            </a:pPr>
            <a:endParaRPr lang="es-ES" altLang="es-ES_tradnl" sz="2400">
              <a:latin typeface="Georgia" charset="0"/>
            </a:endParaRP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Enséñanos, Jesús, a comprender que la acción más generosa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no es nada si no es, al mismo tiempo, generosa donación.</a:t>
            </a:r>
          </a:p>
        </p:txBody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ángulo 1">
            <a:extLst>
              <a:ext uri="{FF2B5EF4-FFF2-40B4-BE49-F238E27FC236}">
                <a16:creationId xmlns:a16="http://schemas.microsoft.com/office/drawing/2014/main" id="{CB90366D-E52A-47DD-96E5-0A1FE2257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2219908" y="2204864"/>
            <a:ext cx="448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III ESTACION</a:t>
            </a:r>
          </a:p>
        </p:txBody>
      </p:sp>
    </p:spTree>
    <p:extLst>
      <p:ext uri="{BB962C8B-B14F-4D97-AF65-F5344CB8AC3E}">
        <p14:creationId xmlns:p14="http://schemas.microsoft.com/office/powerpoint/2010/main" val="3376323970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CADEFF3B-B236-405E-91F4-9C1F6521D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WordArt 3">
            <a:extLst>
              <a:ext uri="{FF2B5EF4-FFF2-40B4-BE49-F238E27FC236}">
                <a16:creationId xmlns:a16="http://schemas.microsoft.com/office/drawing/2014/main" id="{E7AAD4CD-82CA-48B0-9D64-2A7B244536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640" y="1052736"/>
            <a:ext cx="624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 Black" panose="020B0A04020102020204" pitchFamily="34" charset="0"/>
              </a:rPr>
              <a:t>La primera caída de Jesús</a:t>
            </a:r>
            <a:endParaRPr lang="fr-CA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9" name="Picture 5" descr="C:\Documents and Settings\User\My Documents\_Mariasun\Fe y Vida DVD\30.000 Imágenes\Imágenes Bíblicas\Jesús 12 Pasión\Caído 1.jpg">
            <a:extLst>
              <a:ext uri="{FF2B5EF4-FFF2-40B4-BE49-F238E27FC236}">
                <a16:creationId xmlns:a16="http://schemas.microsoft.com/office/drawing/2014/main" id="{496BC70A-8F65-46BE-AD9E-8E14EBC5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5387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ángulo 1">
            <a:extLst>
              <a:ext uri="{FF2B5EF4-FFF2-40B4-BE49-F238E27FC236}">
                <a16:creationId xmlns:a16="http://schemas.microsoft.com/office/drawing/2014/main" id="{D825AA15-5143-4C41-AAB3-54D3DD70F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-1571625"/>
            <a:ext cx="7056438" cy="71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 adoramos, oh Cristo, y te bendecimos.</a:t>
            </a:r>
            <a:endParaRPr lang="es-ES_tradnl" altLang="fr-CA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altLang="fr-CA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libro del profeta Isaías (53, 4-6) </a:t>
            </a: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 soportó nuestros sufrimientos y aguantó nuestros dolores; nosotros lo estimamos leproso, herido de Dios y humillado, traspasado por nuestras rebeliones, triturado por nuestros crímenes. Nuestro castigo saludable vino sobre él, sus cicatrices nos curaron. Todos errábamos como ovejas, cada uno siguiendo su camino, y el Señor cargó sobre él todos nuestros crímenes.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1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CC252C94-8F8A-43B2-9CD4-CDB0026E4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F2209095-7A81-4EB6-BE34-AA29FEA0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839200" cy="556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_tradnl" sz="2400">
                <a:latin typeface="Georgia" charset="0"/>
              </a:rPr>
              <a:t>¿Cuántas veces he salido con ilusión en tu seguimiento?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¿Y cuántas veces he caído?</a:t>
            </a:r>
          </a:p>
          <a:p>
            <a:pPr>
              <a:defRPr/>
            </a:pPr>
            <a:endParaRPr lang="es-ES" altLang="es-ES_tradnl" sz="2400">
              <a:latin typeface="Georgia" charset="0"/>
            </a:endParaRP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Muchas veces he dicho: “No hay nada que hacer”, </a:t>
            </a:r>
            <a:br>
              <a:rPr lang="es-ES" altLang="es-ES_tradnl" sz="2400">
                <a:latin typeface="Georgia" charset="0"/>
              </a:rPr>
            </a:br>
            <a:r>
              <a:rPr lang="es-ES" altLang="es-ES_tradnl" sz="2400">
                <a:latin typeface="Georgia" charset="0"/>
              </a:rPr>
              <a:t>“la paz no es posible”, “la justicia y solidaridad son utopías”...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Y caigo en la tentación de abandonarlo todo.</a:t>
            </a:r>
          </a:p>
          <a:p>
            <a:pPr>
              <a:defRPr/>
            </a:pPr>
            <a:endParaRPr lang="es-ES" altLang="es-ES_tradnl" sz="2400">
              <a:latin typeface="Georgia" charset="0"/>
            </a:endParaRP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Me aplasta el mal propio y el mal del mundo,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caigo en el desaliento, la comodidad, el pasotismo...</a:t>
            </a:r>
          </a:p>
          <a:p>
            <a:pPr>
              <a:defRPr/>
            </a:pPr>
            <a:endParaRPr lang="es-ES" altLang="es-ES_tradnl" sz="2400">
              <a:latin typeface="Georgia" charset="0"/>
            </a:endParaRP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Ayúdanos a seguir en tu camino.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Que no nos puedan las caídas.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Que nos levante tu esperanza,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para ayudar a levantarse a quienes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lo necesiten.</a:t>
            </a:r>
          </a:p>
        </p:txBody>
      </p:sp>
      <p:pic>
        <p:nvPicPr>
          <p:cNvPr id="26627" name="Picture 12" descr="C:\Documents and Settings\User\My Documents\Mariasun\JPG para diapositivas\JPG religiosas\VIACRUCIS\via_crucis 8 consolando.jpg">
            <a:extLst>
              <a:ext uri="{FF2B5EF4-FFF2-40B4-BE49-F238E27FC236}">
                <a16:creationId xmlns:a16="http://schemas.microsoft.com/office/drawing/2014/main" id="{07CD6E77-47F3-40FE-80A6-595CBB4F8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6670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0F652-FFB9-464D-9A00-6F3AC997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5772A7-34E4-45F4-948B-5C6A456EA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s-ES_tradnl" b="1" dirty="0"/>
              <a:t>Padre Nuestro</a:t>
            </a:r>
            <a:r>
              <a:rPr lang="mr-IN" b="1" dirty="0"/>
              <a:t>…</a:t>
            </a:r>
            <a:br>
              <a:rPr lang="es-ES" b="1" dirty="0"/>
            </a:br>
            <a:r>
              <a:rPr lang="es-ES" b="1" dirty="0"/>
              <a:t>Ave María</a:t>
            </a:r>
            <a:r>
              <a:rPr lang="mr-IN" b="1" dirty="0"/>
              <a:t>…</a:t>
            </a:r>
            <a:br>
              <a:rPr lang="es-ES" b="1" dirty="0"/>
            </a:br>
            <a:r>
              <a:rPr lang="es-ES" b="1" dirty="0"/>
              <a:t>Gloria</a:t>
            </a:r>
            <a:r>
              <a:rPr lang="mr-IN" b="1" dirty="0"/>
              <a:t>…</a:t>
            </a:r>
            <a:endParaRPr lang="es-ES" b="1" dirty="0"/>
          </a:p>
          <a:p>
            <a:pPr algn="ctr">
              <a:defRPr/>
            </a:pPr>
            <a:endParaRPr lang="es-ES" b="1" dirty="0"/>
          </a:p>
          <a:p>
            <a:pPr algn="ctr">
              <a:defRPr/>
            </a:pPr>
            <a:r>
              <a:rPr lang="es-ES" b="1" dirty="0"/>
              <a:t>Canto penitencial</a:t>
            </a:r>
            <a:endParaRPr lang="es-ES_tradnl" dirty="0"/>
          </a:p>
        </p:txBody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2181435" y="2204864"/>
            <a:ext cx="4557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IV ESTACION</a:t>
            </a:r>
          </a:p>
        </p:txBody>
      </p:sp>
    </p:spTree>
    <p:extLst>
      <p:ext uri="{BB962C8B-B14F-4D97-AF65-F5344CB8AC3E}">
        <p14:creationId xmlns:p14="http://schemas.microsoft.com/office/powerpoint/2010/main" val="3653854221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6EB69593-F573-40F7-BBDA-6A79B3E3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WordArt 3">
            <a:extLst>
              <a:ext uri="{FF2B5EF4-FFF2-40B4-BE49-F238E27FC236}">
                <a16:creationId xmlns:a16="http://schemas.microsoft.com/office/drawing/2014/main" id="{993C30AE-CF82-41C7-9BC4-6EA835C250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1219200"/>
            <a:ext cx="3022600" cy="48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Jesús se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encuentra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con María</a:t>
            </a:r>
            <a:endParaRPr lang="fr-CA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4" name="Picture 6" descr="C:\Documents and Settings\User\My Documents\_Mariasun\Fe y Vida DVD\30.000 Imágenes\Imágenes Bíblicas\Jesús 12 Pasión\J. Madre.jpg">
            <a:extLst>
              <a:ext uri="{FF2B5EF4-FFF2-40B4-BE49-F238E27FC236}">
                <a16:creationId xmlns:a16="http://schemas.microsoft.com/office/drawing/2014/main" id="{3283A770-6A92-439E-AB3F-912FACB7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93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ángulo 1">
            <a:extLst>
              <a:ext uri="{FF2B5EF4-FFF2-40B4-BE49-F238E27FC236}">
                <a16:creationId xmlns:a16="http://schemas.microsoft.com/office/drawing/2014/main" id="{C49DA5FF-ACA5-4C39-8152-D6A54B4B5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-1141413"/>
            <a:ext cx="7488238" cy="67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 adoramos, oh Cristo, y te bendecimos.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Evangelio según San Lucas (2, 34-35.51)</a:t>
            </a:r>
            <a:br>
              <a:rPr lang="es-ES_tradnl" altLang="fr-CA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Simeón los bendijo y dijo a María, su madre: «Mira, éste está puesto para que muchos en Israel caigan y se levanten; será una bandera discutida: así quedará clara la actitud de muchos corazones. Y a ti, una espada te traspasará el alma». Su madre conservaba todo esto en su corazón.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2412268" y="2204864"/>
            <a:ext cx="4095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 ESTACION</a:t>
            </a:r>
          </a:p>
        </p:txBody>
      </p:sp>
    </p:spTree>
    <p:extLst>
      <p:ext uri="{BB962C8B-B14F-4D97-AF65-F5344CB8AC3E}">
        <p14:creationId xmlns:p14="http://schemas.microsoft.com/office/powerpoint/2010/main" val="252040973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0B0898AA-90EC-4E66-BC9F-5BFB2BD06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5" descr="C:\Documents and Settings\User\My Documents\Mariasun\JPG para diapositivas\JPG religiosas\VIACRUCIS\via_crucis 4 madre niños.jpg">
            <a:extLst>
              <a:ext uri="{FF2B5EF4-FFF2-40B4-BE49-F238E27FC236}">
                <a16:creationId xmlns:a16="http://schemas.microsoft.com/office/drawing/2014/main" id="{0149CD0B-6581-4C78-AED3-0E38F1A0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04089AEA-A2C5-428E-A43D-4C8F52836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5273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_tradnl" sz="2000">
                <a:latin typeface="Georgia" charset="0"/>
              </a:rPr>
              <a:t>Encuentros como éste, este mismo encuentro,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se repite continuamente a nuestro alrededor: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madres que sangran porque hoy tampoco podrán alimentar a sus hijas e hijos;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madres que recogen en su corazón todo el dolor de su familia;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madres que no tienen palabras, sólo amor, mucho amor;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madres que lloran en silencio.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¡Cuántas lágrimas de madre, provocadas con la injusticia, la mentira...,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en definitiva por la inhumanidad!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¿Quién podrá medir la capacidad de sufrimiento de un corazón de madre?</a:t>
            </a:r>
          </a:p>
          <a:p>
            <a:pPr>
              <a:defRPr/>
            </a:pPr>
            <a:endParaRPr lang="es-ES" altLang="es-ES_tradnl" sz="2000">
              <a:latin typeface="Georgia" charset="0"/>
            </a:endParaRP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En este momento, Señor, desde lo más profundo del corazón,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te pedimos que pongas ante nuestros ojos a tu madre, María.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Para que de Ella aprendamos a no cerrar el corazón ante quien sufre,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a no cerrar los ojos aunque nos duela lo que vemos.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Que aprendamos de tu madre a acoger </a:t>
            </a:r>
            <a:br>
              <a:rPr lang="es-ES" altLang="es-ES_tradnl" sz="2000">
                <a:latin typeface="Georgia" charset="0"/>
              </a:rPr>
            </a:br>
            <a:r>
              <a:rPr lang="es-ES" altLang="es-ES_tradnl" sz="2000">
                <a:latin typeface="Georgia" charset="0"/>
              </a:rPr>
              <a:t>el dolor del mundo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para que así colaboremos en su liberación. </a:t>
            </a:r>
          </a:p>
        </p:txBody>
      </p:sp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ángulo 1">
            <a:extLst>
              <a:ext uri="{FF2B5EF4-FFF2-40B4-BE49-F238E27FC236}">
                <a16:creationId xmlns:a16="http://schemas.microsoft.com/office/drawing/2014/main" id="{464A81C2-D504-465C-A20B-136B7A374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2277616" y="2204864"/>
            <a:ext cx="4365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 ESTACION</a:t>
            </a:r>
          </a:p>
        </p:txBody>
      </p:sp>
    </p:spTree>
    <p:extLst>
      <p:ext uri="{BB962C8B-B14F-4D97-AF65-F5344CB8AC3E}">
        <p14:creationId xmlns:p14="http://schemas.microsoft.com/office/powerpoint/2010/main" val="2477087883"/>
      </p:ext>
    </p:extLst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C7533037-EE3F-4F0A-ADC8-AB4F2AFB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WordArt 4">
            <a:extLst>
              <a:ext uri="{FF2B5EF4-FFF2-40B4-BE49-F238E27FC236}">
                <a16:creationId xmlns:a16="http://schemas.microsoft.com/office/drawing/2014/main" id="{5EB5BDED-6759-4764-808C-3D445389AA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3225">
            <a:off x="2038350" y="1924050"/>
            <a:ext cx="2514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El cireneo</a:t>
            </a:r>
          </a:p>
        </p:txBody>
      </p:sp>
      <p:sp>
        <p:nvSpPr>
          <p:cNvPr id="32771" name="WordArt 5">
            <a:extLst>
              <a:ext uri="{FF2B5EF4-FFF2-40B4-BE49-F238E27FC236}">
                <a16:creationId xmlns:a16="http://schemas.microsoft.com/office/drawing/2014/main" id="{B1568E33-FE00-4498-8371-B250A036C5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228600"/>
            <a:ext cx="3571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ayuda a Jesús</a:t>
            </a:r>
          </a:p>
        </p:txBody>
      </p:sp>
      <p:pic>
        <p:nvPicPr>
          <p:cNvPr id="20487" name="Picture 7" descr="C:\Documents and Settings\User\My Documents\_Mariasun\Fe y Vida DVD\30.000 Imágenes\Imágenes Bíblicas\Jesús 12 Pasión\Cirineo 7.jpg">
            <a:extLst>
              <a:ext uri="{FF2B5EF4-FFF2-40B4-BE49-F238E27FC236}">
                <a16:creationId xmlns:a16="http://schemas.microsoft.com/office/drawing/2014/main" id="{0900E0A7-33FB-4AC1-9749-DA58D507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133600"/>
            <a:ext cx="51435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ángulo 1">
            <a:extLst>
              <a:ext uri="{FF2B5EF4-FFF2-40B4-BE49-F238E27FC236}">
                <a16:creationId xmlns:a16="http://schemas.microsoft.com/office/drawing/2014/main" id="{34746865-C013-4185-9E2F-0D04E176A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-925513"/>
            <a:ext cx="7129463" cy="741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CA" altLang="fr-CA" sz="28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8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8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8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 adoramos, oh Cristo, y te bendecimos.</a:t>
            </a:r>
            <a:endParaRPr lang="es-ES_tradnl" altLang="fr-CA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8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altLang="fr-CA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Evangelio según San Mateo (27, 32; 16, 24 )</a:t>
            </a:r>
            <a:br>
              <a:rPr lang="es-ES_tradnl" altLang="fr-CA" sz="2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8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salir, encontraron a un hombre de Cirene, llamado Simón, y lo forzaron a que llevara la cruz. Jesús había dicho a sus discípulos: «El que quiera venir conmigo, que se niegue a sí mismo, que cargue con su cruz y me siga».</a:t>
            </a:r>
            <a:endParaRPr lang="es-ES_tradnl" altLang="fr-CA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15991E09-651F-4FED-81DD-FA2668A6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4" descr="C:\Documents and Settings\User\My Documents\Mariasun\JPG para diapositivas\JPG religiosas\VIACRUCIS\via_crucis 5 chica ayudando.jpg">
            <a:extLst>
              <a:ext uri="{FF2B5EF4-FFF2-40B4-BE49-F238E27FC236}">
                <a16:creationId xmlns:a16="http://schemas.microsoft.com/office/drawing/2014/main" id="{CE689347-91D7-4E29-B9F9-2DC2C12E4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2120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B7B995A4-8A6A-4B88-8A05-FAC01986A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2088"/>
            <a:ext cx="8915400" cy="593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Señor, yo también tengo necesidad de l@s demás.</a:t>
            </a:r>
          </a:p>
          <a:p>
            <a:pPr>
              <a:defRPr/>
            </a:pP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La vida se recorre mejor en compañía.</a:t>
            </a:r>
          </a:p>
          <a:p>
            <a:pPr>
              <a:defRPr/>
            </a:pP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Tod@s  nos necesitamos.</a:t>
            </a:r>
          </a:p>
          <a:p>
            <a:pPr>
              <a:defRPr/>
            </a:pPr>
            <a:endParaRPr lang="es-ES" altLang="es-ES_tradnl" sz="2400">
              <a:solidFill>
                <a:srgbClr val="0033CC"/>
              </a:solidFill>
              <a:latin typeface="Georgia" charset="0"/>
            </a:endParaRPr>
          </a:p>
          <a:p>
            <a:pPr>
              <a:defRPr/>
            </a:pP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A veces, pasamos de largo ante las manos que nos necesitan.</a:t>
            </a:r>
          </a:p>
          <a:p>
            <a:pPr>
              <a:defRPr/>
            </a:pP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Cerramos el corazón para no ver; </a:t>
            </a:r>
          </a:p>
          <a:p>
            <a:pPr>
              <a:defRPr/>
            </a:pP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así no tenemos que complicarnos la vida.</a:t>
            </a:r>
          </a:p>
          <a:p>
            <a:pPr>
              <a:defRPr/>
            </a:pPr>
            <a:endParaRPr lang="es-ES" altLang="es-ES_tradnl" sz="2400">
              <a:solidFill>
                <a:srgbClr val="0033CC"/>
              </a:solidFill>
              <a:latin typeface="Georgia" charset="0"/>
            </a:endParaRPr>
          </a:p>
          <a:p>
            <a:pPr>
              <a:defRPr/>
            </a:pP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Y aún hay más: tampoco quiero, a veces,</a:t>
            </a:r>
            <a:br>
              <a:rPr lang="es-ES" altLang="es-ES_tradnl" sz="2400">
                <a:solidFill>
                  <a:srgbClr val="0033CC"/>
                </a:solidFill>
                <a:latin typeface="Georgia" charset="0"/>
              </a:rPr>
            </a:b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la ayuda que se me brinda.</a:t>
            </a:r>
          </a:p>
          <a:p>
            <a:pPr>
              <a:defRPr/>
            </a:pPr>
            <a:endParaRPr lang="es-ES" altLang="es-ES_tradnl" sz="2400">
              <a:solidFill>
                <a:srgbClr val="0033CC"/>
              </a:solidFill>
              <a:latin typeface="Georgia" charset="0"/>
            </a:endParaRPr>
          </a:p>
          <a:p>
            <a:pPr>
              <a:defRPr/>
            </a:pP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Danos, Señor, la solidaridad que nace del amor.</a:t>
            </a:r>
          </a:p>
          <a:p>
            <a:pPr>
              <a:defRPr/>
            </a:pP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Esa solidaridad que se hace servicio</a:t>
            </a:r>
            <a:br>
              <a:rPr lang="es-ES" altLang="es-ES_tradnl" sz="2400">
                <a:solidFill>
                  <a:srgbClr val="0033CC"/>
                </a:solidFill>
                <a:latin typeface="Georgia" charset="0"/>
              </a:rPr>
            </a:b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y ayuda.</a:t>
            </a:r>
          </a:p>
          <a:p>
            <a:pPr>
              <a:defRPr/>
            </a:pP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Esa solidaridad que acepta gozosa la ayuda</a:t>
            </a:r>
          </a:p>
          <a:p>
            <a:pPr>
              <a:defRPr/>
            </a:pPr>
            <a:r>
              <a:rPr lang="es-ES" altLang="es-ES_tradnl" sz="2400">
                <a:solidFill>
                  <a:srgbClr val="0033CC"/>
                </a:solidFill>
                <a:latin typeface="Georgia" charset="0"/>
              </a:rPr>
              <a:t>que nos prestan.</a:t>
            </a:r>
            <a:r>
              <a:rPr lang="es-ES" altLang="es-ES_tradnl" sz="2400">
                <a:solidFill>
                  <a:srgbClr val="0033CC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ángulo 1">
            <a:extLst>
              <a:ext uri="{FF2B5EF4-FFF2-40B4-BE49-F238E27FC236}">
                <a16:creationId xmlns:a16="http://schemas.microsoft.com/office/drawing/2014/main" id="{1521BD34-68B8-4160-87D1-E37A349DC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2181436" y="2204864"/>
            <a:ext cx="4557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 ESTACION</a:t>
            </a:r>
          </a:p>
        </p:txBody>
      </p:sp>
    </p:spTree>
    <p:extLst>
      <p:ext uri="{BB962C8B-B14F-4D97-AF65-F5344CB8AC3E}">
        <p14:creationId xmlns:p14="http://schemas.microsoft.com/office/powerpoint/2010/main" val="3693845519"/>
      </p:ext>
    </p:extLst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5C828823-2DFB-49C7-AEF3-4F9FC6B65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4">
            <a:extLst>
              <a:ext uri="{FF2B5EF4-FFF2-40B4-BE49-F238E27FC236}">
                <a16:creationId xmlns:a16="http://schemas.microsoft.com/office/drawing/2014/main" id="{1242BE65-F608-458E-86D7-A4E544E624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914400"/>
            <a:ext cx="2971800" cy="518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9900"/>
                </a:solidFill>
                <a:latin typeface="Arial Black" panose="020B0A04020102020204" pitchFamily="34" charset="0"/>
              </a:rPr>
              <a:t>Verónica</a:t>
            </a:r>
          </a:p>
          <a:p>
            <a:pPr algn="ctr"/>
            <a:r>
              <a:rPr lang="es-ES" sz="3600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9900"/>
                </a:solidFill>
                <a:latin typeface="Arial Black" panose="020B0A04020102020204" pitchFamily="34" charset="0"/>
              </a:rPr>
              <a:t>limpia </a:t>
            </a:r>
          </a:p>
          <a:p>
            <a:pPr algn="ctr"/>
            <a:r>
              <a:rPr lang="es-ES" sz="3600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9900"/>
                </a:solidFill>
                <a:latin typeface="Arial Black" panose="020B0A04020102020204" pitchFamily="34" charset="0"/>
              </a:rPr>
              <a:t>el rostro </a:t>
            </a:r>
          </a:p>
          <a:p>
            <a:pPr algn="ctr"/>
            <a:r>
              <a:rPr lang="es-ES" sz="3600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9900"/>
                </a:solidFill>
                <a:latin typeface="Arial Black" panose="020B0A04020102020204" pitchFamily="34" charset="0"/>
              </a:rPr>
              <a:t>de Jesús</a:t>
            </a:r>
            <a:endParaRPr lang="fr-CA" sz="3600" kern="10">
              <a:ln w="25400">
                <a:solidFill>
                  <a:srgbClr val="800000"/>
                </a:solidFill>
                <a:round/>
                <a:headEnd/>
                <a:tailEnd/>
              </a:ln>
              <a:solidFill>
                <a:srgbClr val="CC9900"/>
              </a:solidFill>
              <a:latin typeface="Arial Black" panose="020B0A04020102020204" pitchFamily="34" charset="0"/>
            </a:endParaRPr>
          </a:p>
        </p:txBody>
      </p:sp>
      <p:pic>
        <p:nvPicPr>
          <p:cNvPr id="22535" name="Picture 7" descr="C:\Documents and Settings\User\My Documents\_Mariasun\Fe y Vida DVD\30.000 Imágenes\Imágenes Bíblicas\Jesús 12 Pasión\Verónica 1.jpg">
            <a:extLst>
              <a:ext uri="{FF2B5EF4-FFF2-40B4-BE49-F238E27FC236}">
                <a16:creationId xmlns:a16="http://schemas.microsoft.com/office/drawing/2014/main" id="{6FA81BF4-1026-4961-8528-660371950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28829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ángulo 1">
            <a:extLst>
              <a:ext uri="{FF2B5EF4-FFF2-40B4-BE49-F238E27FC236}">
                <a16:creationId xmlns:a16="http://schemas.microsoft.com/office/drawing/2014/main" id="{1E18614D-2BE5-4722-A0C3-86E3AA5B4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-495300"/>
            <a:ext cx="712787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 adoramos, oh Cristo, y te bendecimos.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libro del profeta Isaías (53, 2-3) </a:t>
            </a:r>
            <a:br>
              <a:rPr lang="es-ES_tradnl" altLang="fr-CA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tenía figura ni belleza. Lo vimos sin aspecto atrayente, despreciado y evitado por los hombres, como un hombre de dolores, acostumbrado a sufrimientos, ante el cual se ocultan los rostros; despreciado y desestimado.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0F5DE960-0B03-4AC5-BE50-837A2432C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WordArt 5">
            <a:extLst>
              <a:ext uri="{FF2B5EF4-FFF2-40B4-BE49-F238E27FC236}">
                <a16:creationId xmlns:a16="http://schemas.microsoft.com/office/drawing/2014/main" id="{4C290156-E214-4F13-8251-8E56AE7CE6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672" y="404664"/>
            <a:ext cx="601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21"/>
              </a:avLst>
            </a:prstTxWarp>
          </a:bodyPr>
          <a:lstStyle/>
          <a:p>
            <a:pPr algn="ctr"/>
            <a:r>
              <a:rPr lang="es-E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Jesús es condenado a muerte</a:t>
            </a:r>
            <a:endParaRPr lang="fr-CA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5" name="Picture 7" descr="C:\Documents and Settings\User\My Documents\_Mariasun\JPG para diapositivas\JPG religiosas\VIACRUCIS\via_crucis 1 condenado a muerte peli.jpg">
            <a:extLst>
              <a:ext uri="{FF2B5EF4-FFF2-40B4-BE49-F238E27FC236}">
                <a16:creationId xmlns:a16="http://schemas.microsoft.com/office/drawing/2014/main" id="{9ADE072F-7F32-4336-BFC7-850187DF1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0B44F512-904A-47EA-A054-A5863884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4" descr="C:\Documents and Settings\User\My Documents\Mariasun\JPG para diapositivas\JPG religiosas\VIACRUCIS\via_crucis 6 cruz roja.jpg">
            <a:extLst>
              <a:ext uri="{FF2B5EF4-FFF2-40B4-BE49-F238E27FC236}">
                <a16:creationId xmlns:a16="http://schemas.microsoft.com/office/drawing/2014/main" id="{E0B4F585-D6BE-4590-9189-580162C4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4163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0C6ED71C-132F-4F96-80CE-622D0DAEE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6692900" cy="4968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_tradnl" sz="2000">
                <a:latin typeface="Georgia" charset="0"/>
              </a:rPr>
              <a:t>Señor: quisiera detenerme largamente, pausadamente,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en esta estación.</a:t>
            </a:r>
            <a:br>
              <a:rPr lang="es-ES" altLang="es-ES_tradnl" sz="2000">
                <a:latin typeface="Georgia" charset="0"/>
              </a:rPr>
            </a:br>
            <a:r>
              <a:rPr lang="es-ES" altLang="es-ES_tradnl" sz="2000">
                <a:latin typeface="Georgia" charset="0"/>
              </a:rPr>
              <a:t>Necesito contemplarte así: desfigurado y roto.</a:t>
            </a:r>
          </a:p>
          <a:p>
            <a:pPr>
              <a:defRPr/>
            </a:pPr>
            <a:endParaRPr lang="es-ES" altLang="es-ES_tradnl" sz="2000">
              <a:latin typeface="Georgia" charset="0"/>
            </a:endParaRP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Quisiera tener el valor de Verónica.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Pero siempre encuentro razones</a:t>
            </a:r>
            <a:br>
              <a:rPr lang="es-ES" altLang="es-ES_tradnl" sz="2000">
                <a:latin typeface="Georgia" charset="0"/>
              </a:rPr>
            </a:br>
            <a:r>
              <a:rPr lang="es-ES" altLang="es-ES_tradnl" sz="2000">
                <a:latin typeface="Georgia" charset="0"/>
              </a:rPr>
              <a:t>para no socorrerte en el hermano-a: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“me puede contagiar”...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“¡qué van a pensar mis amistades!!...</a:t>
            </a:r>
            <a:br>
              <a:rPr lang="es-ES" altLang="es-ES_tradnl" sz="2000">
                <a:latin typeface="Georgia" charset="0"/>
              </a:rPr>
            </a:br>
            <a:r>
              <a:rPr lang="es-ES" altLang="es-ES_tradnl" sz="2000">
                <a:latin typeface="Georgia" charset="0"/>
              </a:rPr>
              <a:t>“¡es tan poco lo que yo puedo hacer!”...</a:t>
            </a:r>
          </a:p>
          <a:p>
            <a:pPr>
              <a:defRPr/>
            </a:pPr>
            <a:endParaRPr lang="es-ES" altLang="es-ES_tradnl" sz="2000">
              <a:latin typeface="Georgia" charset="0"/>
            </a:endParaRP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Danos, Señor, valor para no encerrarnos</a:t>
            </a:r>
            <a:br>
              <a:rPr lang="es-ES" altLang="es-ES_tradnl" sz="2000">
                <a:latin typeface="Georgia" charset="0"/>
              </a:rPr>
            </a:br>
            <a:r>
              <a:rPr lang="es-ES" altLang="es-ES_tradnl" sz="2000">
                <a:latin typeface="Georgia" charset="0"/>
              </a:rPr>
              <a:t>en el egoísmo.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Que intervengamos para enjugar tu rostro.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Que te busquemos en los que sufren,</a:t>
            </a:r>
          </a:p>
          <a:p>
            <a:pPr>
              <a:defRPr/>
            </a:pPr>
            <a:r>
              <a:rPr lang="es-ES" altLang="es-ES_tradnl" sz="2000">
                <a:latin typeface="Georgia" charset="0"/>
              </a:rPr>
              <a:t>para así crecer en solidaridad, como Verónica.</a:t>
            </a:r>
          </a:p>
        </p:txBody>
      </p:sp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ángulo 1">
            <a:extLst>
              <a:ext uri="{FF2B5EF4-FFF2-40B4-BE49-F238E27FC236}">
                <a16:creationId xmlns:a16="http://schemas.microsoft.com/office/drawing/2014/main" id="{A3C9D4A7-ECE6-4F58-BAB5-D5F749F3C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2085256" y="2204864"/>
            <a:ext cx="4749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VII ESTACION</a:t>
            </a:r>
          </a:p>
        </p:txBody>
      </p:sp>
    </p:spTree>
    <p:extLst>
      <p:ext uri="{BB962C8B-B14F-4D97-AF65-F5344CB8AC3E}">
        <p14:creationId xmlns:p14="http://schemas.microsoft.com/office/powerpoint/2010/main" val="115954735"/>
      </p:ext>
    </p:extLst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3CE6CAE1-9ACB-481E-A11C-A5CC1798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WordArt 3">
            <a:extLst>
              <a:ext uri="{FF2B5EF4-FFF2-40B4-BE49-F238E27FC236}">
                <a16:creationId xmlns:a16="http://schemas.microsoft.com/office/drawing/2014/main" id="{7851922E-64B6-44F1-947A-81704F2FF3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6400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Jesús cae por segunda vez</a:t>
            </a:r>
            <a:endParaRPr lang="fr-CA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pic>
        <p:nvPicPr>
          <p:cNvPr id="24582" name="Picture 6" descr="C:\Documents and Settings\User\My Documents\_Mariasun\Fe y Vida DVD\30.000 Imágenes\Imágenes Bíblicas\Jesús 12 Pasión\Caído 2.jpg">
            <a:extLst>
              <a:ext uri="{FF2B5EF4-FFF2-40B4-BE49-F238E27FC236}">
                <a16:creationId xmlns:a16="http://schemas.microsoft.com/office/drawing/2014/main" id="{B1000A28-B458-4C7D-A8BA-8A61557FA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7150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ángulo 1">
            <a:extLst>
              <a:ext uri="{FF2B5EF4-FFF2-40B4-BE49-F238E27FC236}">
                <a16:creationId xmlns:a16="http://schemas.microsoft.com/office/drawing/2014/main" id="{9BC0AAF7-1AA0-40B5-BFDF-1AF726BB0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-925513"/>
            <a:ext cx="7056438" cy="67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CA" altLang="fr-CA" sz="28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8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8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8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8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8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adoramos, oh Cristo, y te bendecimos.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altLang="fr-CA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libro de las Lamentaciones (3, 1-2.9.16)</a:t>
            </a:r>
            <a:br>
              <a:rPr lang="es-ES_tradnl" altLang="fr-CA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 soy el hombre que ha visto la miseria bajo el látigo de su furor. El me ha llevado y me ha hecho caminar en tinieblas y sin luz. Ha cercado mis caminos con piedras sillares, ha torcido mis senderos. Ha quebrado mis dientes con guijarro, me ha revolcado en la ceniza.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77F2823F-7059-4052-BB7A-CDA7F6B6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3" descr="C:\Documents and Settings\User\My Documents\Mariasun\JPG para diapositivas\JPG religiosas\VIACRUCIS\via_crucis 7 hombre caído.jpg">
            <a:extLst>
              <a:ext uri="{FF2B5EF4-FFF2-40B4-BE49-F238E27FC236}">
                <a16:creationId xmlns:a16="http://schemas.microsoft.com/office/drawing/2014/main" id="{66436289-57F9-4583-B98C-F843EF565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29591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7B1DD100-4C5A-4ACC-8289-4F1F02B8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219200"/>
            <a:ext cx="8335963" cy="52038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_tradnl" sz="2400">
                <a:latin typeface="Georgia" charset="0"/>
              </a:rPr>
              <a:t>Señor: ayúdanos a levantarte </a:t>
            </a:r>
            <a:br>
              <a:rPr lang="es-ES" altLang="es-ES_tradnl" sz="2400">
                <a:latin typeface="Georgia" charset="0"/>
              </a:rPr>
            </a:br>
            <a:r>
              <a:rPr lang="es-ES" altLang="es-ES_tradnl" sz="2400">
                <a:latin typeface="Georgia" charset="0"/>
              </a:rPr>
              <a:t>en todas las personas caídas de la tierra.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Ayúdanos cuando nos sintamos </a:t>
            </a:r>
            <a:br>
              <a:rPr lang="es-ES" altLang="es-ES_tradnl" sz="2400">
                <a:latin typeface="Georgia" charset="0"/>
              </a:rPr>
            </a:br>
            <a:r>
              <a:rPr lang="es-ES" altLang="es-ES_tradnl" sz="2400">
                <a:latin typeface="Georgia" charset="0"/>
              </a:rPr>
              <a:t>débiles,  cuando no tengamos</a:t>
            </a:r>
            <a:br>
              <a:rPr lang="es-ES" altLang="es-ES_tradnl" sz="2400">
                <a:latin typeface="Georgia" charset="0"/>
              </a:rPr>
            </a:br>
            <a:r>
              <a:rPr lang="es-ES" altLang="es-ES_tradnl" sz="2400">
                <a:latin typeface="Georgia" charset="0"/>
              </a:rPr>
              <a:t> fuerzas para seguir.</a:t>
            </a:r>
          </a:p>
          <a:p>
            <a:pPr>
              <a:defRPr/>
            </a:pPr>
            <a:endParaRPr lang="es-ES" altLang="es-ES_tradnl" sz="2400">
              <a:latin typeface="Georgia" charset="0"/>
            </a:endParaRP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No dejes que la vida nos aplaste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ni a nosotr@s ni a nadie.</a:t>
            </a:r>
          </a:p>
          <a:p>
            <a:pPr>
              <a:defRPr/>
            </a:pPr>
            <a:endParaRPr lang="es-ES" altLang="es-ES_tradnl" sz="2400">
              <a:latin typeface="Georgia" charset="0"/>
            </a:endParaRP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Que no desesperemos nunca 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ni de Ti,</a:t>
            </a:r>
            <a:br>
              <a:rPr lang="es-ES" altLang="es-ES_tradnl" sz="2400">
                <a:latin typeface="Georgia" charset="0"/>
              </a:rPr>
            </a:br>
            <a:r>
              <a:rPr lang="es-ES" altLang="es-ES_tradnl" sz="2400">
                <a:latin typeface="Georgia" charset="0"/>
              </a:rPr>
              <a:t>ni de los seres humanos,</a:t>
            </a:r>
            <a:br>
              <a:rPr lang="es-ES" altLang="es-ES_tradnl" sz="2400">
                <a:latin typeface="Georgia" charset="0"/>
              </a:rPr>
            </a:br>
            <a:r>
              <a:rPr lang="es-ES" altLang="es-ES_tradnl" sz="2400">
                <a:latin typeface="Georgia" charset="0"/>
              </a:rPr>
              <a:t>ni de nosotr@s  mism@s.</a:t>
            </a:r>
          </a:p>
          <a:p>
            <a:pPr>
              <a:defRPr/>
            </a:pPr>
            <a:endParaRPr lang="es-ES" altLang="es-ES_tradnl" sz="2400">
              <a:latin typeface="Georgia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ángulo 2">
            <a:extLst>
              <a:ext uri="{FF2B5EF4-FFF2-40B4-BE49-F238E27FC236}">
                <a16:creationId xmlns:a16="http://schemas.microsoft.com/office/drawing/2014/main" id="{EB3E602B-6460-452D-BCCC-212E28683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1989076" y="2204864"/>
            <a:ext cx="4942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VIII ESTACION</a:t>
            </a:r>
          </a:p>
        </p:txBody>
      </p:sp>
    </p:spTree>
    <p:extLst>
      <p:ext uri="{BB962C8B-B14F-4D97-AF65-F5344CB8AC3E}">
        <p14:creationId xmlns:p14="http://schemas.microsoft.com/office/powerpoint/2010/main" val="403449023"/>
      </p:ext>
    </p:extLst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9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B7239EDE-42AA-4AA8-91EE-6C9FD6343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WordArt 5">
            <a:extLst>
              <a:ext uri="{FF2B5EF4-FFF2-40B4-BE49-F238E27FC236}">
                <a16:creationId xmlns:a16="http://schemas.microsoft.com/office/drawing/2014/main" id="{91FCFE4C-2414-4615-B3B3-7102C2A705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Jesús consuela a unas mujeres</a:t>
            </a:r>
            <a:endParaRPr lang="fr-CA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26635" name="Picture 11" descr="C:\Documents and Settings\User\My Documents\_Mariasun\Fe y Vida DVD\30.000 Imágenes\Imágenes Bíblicas\Jesús 12 Pasión\Encuentra mujeres.Stanton.jpg">
            <a:extLst>
              <a:ext uri="{FF2B5EF4-FFF2-40B4-BE49-F238E27FC236}">
                <a16:creationId xmlns:a16="http://schemas.microsoft.com/office/drawing/2014/main" id="{0522C67F-D325-4F40-A561-2A15659A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635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ángulo 1">
            <a:extLst>
              <a:ext uri="{FF2B5EF4-FFF2-40B4-BE49-F238E27FC236}">
                <a16:creationId xmlns:a16="http://schemas.microsoft.com/office/drawing/2014/main" id="{32BA2089-83FA-4CF9-A8AE-C415C6B9C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-2433638"/>
            <a:ext cx="7704137" cy="858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 adoramos, oh Cristo, y te bendecimos.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Evangelio según San Lucas (23, 28-31) </a:t>
            </a:r>
            <a:br>
              <a:rPr lang="es-ES_tradnl" altLang="fr-CA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Jesús se volvió hacia ellas y les dijo: Hijas de Jerusalén, no lloréis por mí, llorad por vosotras y por vuestros hijos, porque mirad que llegará el día en que dirán: «dichosas las estériles y los vientres que no han dado a luz y los pechos que no han criado». Entonces empezarán a decirles a los montes: «Desplomaos sobre nosotros»; y a las colinas: «Sepultadnos»; porque si así tratan al leño verde, ¿qué pasará con el seco?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ángulo 2">
            <a:extLst>
              <a:ext uri="{FF2B5EF4-FFF2-40B4-BE49-F238E27FC236}">
                <a16:creationId xmlns:a16="http://schemas.microsoft.com/office/drawing/2014/main" id="{35F022D9-8761-4B9E-A75C-86D6E8A2A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706438"/>
            <a:ext cx="4572000" cy="162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s-ES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  <a:buFontTx/>
              <a:buNone/>
            </a:pPr>
            <a:endParaRPr lang="es-ES" altLang="fr-CA" sz="2400" i="1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  <a:buFontTx/>
              <a:buNone/>
            </a:pP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6" name="Rectángulo 3">
            <a:extLst>
              <a:ext uri="{FF2B5EF4-FFF2-40B4-BE49-F238E27FC236}">
                <a16:creationId xmlns:a16="http://schemas.microsoft.com/office/drawing/2014/main" id="{BAC8D11A-6751-4F90-A05D-13A5D20A9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706438"/>
            <a:ext cx="4572000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Times New Roman" panose="02020603050405020304" pitchFamily="18" charset="0"/>
              <a:buAutoNum type="romanUcPeriod"/>
            </a:pPr>
            <a:endParaRPr lang="es-ES_tradnl" altLang="fr-CA" sz="24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Times New Roman" panose="02020603050405020304" pitchFamily="18" charset="0"/>
              <a:buAutoNum type="romanUcPeriod"/>
            </a:pPr>
            <a:endParaRPr lang="es-ES_tradnl" altLang="fr-CA" sz="24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Times New Roman" panose="02020603050405020304" pitchFamily="18" charset="0"/>
              <a:buAutoNum type="romanUcPeriod"/>
            </a:pPr>
            <a:endParaRPr lang="es-ES_tradnl" altLang="fr-CA" sz="24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Times New Roman" panose="02020603050405020304" pitchFamily="18" charset="0"/>
              <a:buAutoNum type="romanUcPeriod"/>
            </a:pPr>
            <a:endParaRPr lang="es-ES_tradnl" altLang="fr-CA" sz="2400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 adoramos, oh Cristo, y te bendecimos.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R/. Pues por tu santa cruz redimiste al mundo.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  <a:buFontTx/>
              <a:buNone/>
            </a:pPr>
            <a:r>
              <a:rPr lang="es-ES_tradnl" altLang="fr-CA" sz="2400" b="1" i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Lectura del santo Evangelio según san Marcos </a:t>
            </a: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(14,64-65).</a:t>
            </a:r>
            <a:endParaRPr lang="es-ES_tradnl" altLang="fr-CA" sz="2400">
              <a:cs typeface="Calibri" panose="020F0502020204030204" pitchFamily="34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  <a:buFontTx/>
              <a:buNone/>
            </a:pP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Y todos lo declararon reo de muerte. Algunos se pusieron a escupirlo y, tapándole la cara, lo abofeteaban y le decían: «Profetiza». Y los criados le daban bofetadas.</a:t>
            </a:r>
            <a:endParaRPr lang="es-ES_tradnl" altLang="fr-CA" sz="2400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ángulo 1">
            <a:extLst>
              <a:ext uri="{FF2B5EF4-FFF2-40B4-BE49-F238E27FC236}">
                <a16:creationId xmlns:a16="http://schemas.microsoft.com/office/drawing/2014/main" id="{F91E5550-81DE-4E62-98E4-24D30A362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-711200"/>
            <a:ext cx="7273925" cy="741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_tradnl" sz="280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_tradnl" sz="280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_tradnl" sz="280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_tradnl" sz="2800">
                <a:latin typeface="Georgia" panose="02040502050405020303" pitchFamily="18" charset="0"/>
              </a:rPr>
              <a:t>Señor: apiadarme de tus sufrimientos </a:t>
            </a:r>
            <a:br>
              <a:rPr lang="es-ES" altLang="es-ES_tradnl" sz="2800">
                <a:latin typeface="Georgia" panose="02040502050405020303" pitchFamily="18" charset="0"/>
              </a:rPr>
            </a:br>
            <a:r>
              <a:rPr lang="es-ES" altLang="es-ES_tradnl" sz="2800">
                <a:latin typeface="Georgia" panose="02040502050405020303" pitchFamily="18" charset="0"/>
              </a:rPr>
              <a:t>y de los mundo,</a:t>
            </a:r>
            <a:br>
              <a:rPr lang="es-ES" altLang="es-ES_tradnl" sz="2800">
                <a:latin typeface="Georgia" panose="02040502050405020303" pitchFamily="18" charset="0"/>
              </a:rPr>
            </a:br>
            <a:r>
              <a:rPr lang="es-ES" altLang="es-ES_tradnl" sz="2800">
                <a:latin typeface="Georgia" panose="02040502050405020303" pitchFamily="18" charset="0"/>
              </a:rPr>
              <a:t>eso sé hacerlo muy bien.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_tradnl" sz="280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_tradnl" sz="2800">
                <a:latin typeface="Georgia" panose="02040502050405020303" pitchFamily="18" charset="0"/>
              </a:rPr>
              <a:t>¡Me gusta tanto lamentarme!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_tradnl" sz="2800">
                <a:latin typeface="Georgia" panose="02040502050405020303" pitchFamily="18" charset="0"/>
              </a:rPr>
              <a:t>Por mi tribunal desfila el mundo entero. </a:t>
            </a:r>
            <a:br>
              <a:rPr lang="es-ES" altLang="es-ES_tradnl" sz="2800">
                <a:latin typeface="Georgia" panose="02040502050405020303" pitchFamily="18" charset="0"/>
              </a:rPr>
            </a:br>
            <a:r>
              <a:rPr lang="es-ES" altLang="es-ES_tradnl" sz="2800">
                <a:latin typeface="Georgia" panose="02040502050405020303" pitchFamily="18" charset="0"/>
              </a:rPr>
              <a:t>Siempre encuentro culpables: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_tradnl" sz="2800">
                <a:latin typeface="Georgia" panose="02040502050405020303" pitchFamily="18" charset="0"/>
              </a:rPr>
              <a:t>Los vagos que no quieren trabajar, </a:t>
            </a:r>
            <a:br>
              <a:rPr lang="es-ES" altLang="es-ES_tradnl" sz="2800">
                <a:latin typeface="Georgia" panose="02040502050405020303" pitchFamily="18" charset="0"/>
              </a:rPr>
            </a:br>
            <a:r>
              <a:rPr lang="es-ES" altLang="es-ES_tradnl" sz="2800">
                <a:latin typeface="Georgia" panose="02040502050405020303" pitchFamily="18" charset="0"/>
              </a:rPr>
              <a:t>los delincuentes,los maleantes, los terroristas...</a:t>
            </a:r>
            <a:br>
              <a:rPr lang="es-ES" altLang="es-ES_tradnl" sz="2800">
                <a:latin typeface="Georgia" panose="02040502050405020303" pitchFamily="18" charset="0"/>
              </a:rPr>
            </a:br>
            <a:r>
              <a:rPr lang="es-ES" altLang="es-ES_tradnl" sz="2800">
                <a:latin typeface="Georgia" panose="02040502050405020303" pitchFamily="18" charset="0"/>
              </a:rPr>
              <a:t>¡y tantos y tantos otros!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_tradnl" sz="280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_tradnl" sz="2800">
                <a:latin typeface="Georgia" panose="02040502050405020303" pitchFamily="18" charset="0"/>
              </a:rPr>
              <a:t>Tod@s son culpables.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_tradnl" sz="2800">
                <a:latin typeface="Georgia" panose="02040502050405020303" pitchFamily="18" charset="0"/>
              </a:rPr>
              <a:t>Tod@s... menos yo.</a:t>
            </a:r>
          </a:p>
        </p:txBody>
      </p:sp>
    </p:spTree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ángulo 1">
            <a:extLst>
              <a:ext uri="{FF2B5EF4-FFF2-40B4-BE49-F238E27FC236}">
                <a16:creationId xmlns:a16="http://schemas.microsoft.com/office/drawing/2014/main" id="{74158B0E-EB84-403C-90EA-C151DC17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1950602" y="2204864"/>
            <a:ext cx="5019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XIX ESTACION</a:t>
            </a:r>
          </a:p>
        </p:txBody>
      </p:sp>
    </p:spTree>
    <p:extLst>
      <p:ext uri="{BB962C8B-B14F-4D97-AF65-F5344CB8AC3E}">
        <p14:creationId xmlns:p14="http://schemas.microsoft.com/office/powerpoint/2010/main" val="3563735185"/>
      </p:ext>
    </p:extLst>
  </p:cSld>
  <p:clrMapOvr>
    <a:masterClrMapping/>
  </p:clrMapOvr>
  <p:transition spd="slow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6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77EEBC6E-6417-4825-ABBA-2CA1F2BB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WordArt 4">
            <a:extLst>
              <a:ext uri="{FF2B5EF4-FFF2-40B4-BE49-F238E27FC236}">
                <a16:creationId xmlns:a16="http://schemas.microsoft.com/office/drawing/2014/main" id="{829374A3-45A1-42FD-AE95-B908ACDF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5286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2400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Jesús cae por tercera vez</a:t>
            </a:r>
          </a:p>
        </p:txBody>
      </p:sp>
      <p:pic>
        <p:nvPicPr>
          <p:cNvPr id="27655" name="Picture 7" descr="C:\Documents and Settings\User\My Documents\_Mariasun\Fe y Vida DVD\30.000 Imágenes\Imágenes Bíblicas\Jesús 12 Pasión\Caído.Stanton 1.jpg">
            <a:extLst>
              <a:ext uri="{FF2B5EF4-FFF2-40B4-BE49-F238E27FC236}">
                <a16:creationId xmlns:a16="http://schemas.microsoft.com/office/drawing/2014/main" id="{AE564530-B7E6-4BD4-AF29-B2CC0FC1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508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ángulo 1">
            <a:extLst>
              <a:ext uri="{FF2B5EF4-FFF2-40B4-BE49-F238E27FC236}">
                <a16:creationId xmlns:a16="http://schemas.microsoft.com/office/drawing/2014/main" id="{BB4B2756-D380-495E-9395-ABECD8F56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-1571625"/>
            <a:ext cx="7489825" cy="74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 adoramos, oh Cristo, y te bendecimos.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libro de las Lamentaciones (3, 27-32) </a:t>
            </a:r>
            <a:br>
              <a:rPr lang="es-ES_tradnl" altLang="fr-CA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Bueno es para el hombre soportar el yugo desde su juventud. Que se sienta solitario y silencioso, cuando el Señor se lo impone; que ponga su boca en el polvo: quizá haya esperanza; que tienda la mejilla a quien lo hiere, que se harte de oprobios. Porque el Señor no desecha para siempre a los humanos: si llega a afligir, se apiada luego según su inmenso amor.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4B0B53FA-2244-4A8E-BA09-6484162B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>
            <a:extLst>
              <a:ext uri="{FF2B5EF4-FFF2-40B4-BE49-F238E27FC236}">
                <a16:creationId xmlns:a16="http://schemas.microsoft.com/office/drawing/2014/main" id="{9FF98AC9-B3AA-4ACB-B6BB-7D4D3D626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28600"/>
            <a:ext cx="7950200" cy="3378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altLang="es-ES_tradnl" sz="2400">
                <a:latin typeface="Georgia" charset="0"/>
              </a:rPr>
              <a:t>Señor: cuando nos sintamos incapaces de llegar a la meta,</a:t>
            </a:r>
            <a:br>
              <a:rPr lang="es-ES" altLang="es-ES_tradnl" sz="2400">
                <a:latin typeface="Georgia" charset="0"/>
              </a:rPr>
            </a:br>
            <a:r>
              <a:rPr lang="es-ES" altLang="es-ES_tradnl" sz="2400">
                <a:latin typeface="Georgia" charset="0"/>
              </a:rPr>
              <a:t>ayúdanos a superar nuestra debilidad.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Ayúdanos a remontar nuestras caídas</a:t>
            </a:r>
            <a:br>
              <a:rPr lang="es-ES" altLang="es-ES_tradnl" sz="2400">
                <a:latin typeface="Georgia" charset="0"/>
              </a:rPr>
            </a:br>
            <a:r>
              <a:rPr lang="es-ES" altLang="es-ES_tradnl" sz="2400">
                <a:latin typeface="Georgia" charset="0"/>
              </a:rPr>
              <a:t>y nuestras lejanías de ti.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¡Qué te sintamos cerca, unido a nuestra fragilidad!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Mantén siempre encendida nuestra esperanza.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Con ella seguiremos levantándonos.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Mantén siempre encendida nuestra esperanza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y nuestra confianza en ti.</a:t>
            </a:r>
          </a:p>
        </p:txBody>
      </p:sp>
      <p:pic>
        <p:nvPicPr>
          <p:cNvPr id="51203" name="Picture 7" descr="C:\Documents and Settings\User\My Documents\_Mariasun\_ 15 JUNIO 2011\JPG DIAPOSITIVAS\MANOS\AYUDA ESCALADA rescatar_con_la_mano_400L.jpg">
            <a:extLst>
              <a:ext uri="{FF2B5EF4-FFF2-40B4-BE49-F238E27FC236}">
                <a16:creationId xmlns:a16="http://schemas.microsoft.com/office/drawing/2014/main" id="{825162FB-BEE1-4E86-A9F1-5B158429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68700"/>
            <a:ext cx="4699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ángulo 1">
            <a:extLst>
              <a:ext uri="{FF2B5EF4-FFF2-40B4-BE49-F238E27FC236}">
                <a16:creationId xmlns:a16="http://schemas.microsoft.com/office/drawing/2014/main" id="{DCF66945-B710-4C84-BFD5-0C2EED8B9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2277616" y="2204864"/>
            <a:ext cx="4365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 ESTACION</a:t>
            </a:r>
          </a:p>
        </p:txBody>
      </p:sp>
    </p:spTree>
    <p:extLst>
      <p:ext uri="{BB962C8B-B14F-4D97-AF65-F5344CB8AC3E}">
        <p14:creationId xmlns:p14="http://schemas.microsoft.com/office/powerpoint/2010/main" val="1989963513"/>
      </p:ext>
    </p:extLst>
  </p:cSld>
  <p:clrMapOvr>
    <a:masterClrMapping/>
  </p:clrMapOvr>
  <p:transition spd="slow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4A290458-BF4C-4C55-8A4B-EC6D3E502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WordArt 3">
            <a:extLst>
              <a:ext uri="{FF2B5EF4-FFF2-40B4-BE49-F238E27FC236}">
                <a16:creationId xmlns:a16="http://schemas.microsoft.com/office/drawing/2014/main" id="{0DF0CB17-A792-44CD-A1B3-AFC78891A6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9592" y="1340768"/>
            <a:ext cx="647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fr-CA" sz="24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0" scaled="1"/>
                </a:gradFill>
                <a:cs typeface="Arial" panose="020B0604020202020204" pitchFamily="34" charset="0"/>
              </a:rPr>
              <a:t>Desnudan</a:t>
            </a:r>
            <a:r>
              <a:rPr lang="fr-CA" sz="2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0" scaled="1"/>
                </a:gradFill>
                <a:cs typeface="Arial" panose="020B0604020202020204" pitchFamily="34" charset="0"/>
              </a:rPr>
              <a:t> a </a:t>
            </a:r>
            <a:r>
              <a:rPr lang="fr-CA" sz="24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0" scaled="1"/>
                </a:gradFill>
                <a:cs typeface="Arial" panose="020B0604020202020204" pitchFamily="34" charset="0"/>
              </a:rPr>
              <a:t>Jesús</a:t>
            </a:r>
            <a:endParaRPr lang="fr-CA" sz="2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0" scaled="1"/>
              </a:gradFill>
              <a:cs typeface="Arial" panose="020B0604020202020204" pitchFamily="34" charset="0"/>
            </a:endParaRPr>
          </a:p>
        </p:txBody>
      </p:sp>
      <p:pic>
        <p:nvPicPr>
          <p:cNvPr id="30724" name="Picture 4" descr="C:\Documents and Settings\User\My Documents\_Mariasun\Fe y Vida DVD\30.000 Imágenes\Imágenes Bíblicas\Jesús 12 Pasión\Desnudado.jpg">
            <a:extLst>
              <a:ext uri="{FF2B5EF4-FFF2-40B4-BE49-F238E27FC236}">
                <a16:creationId xmlns:a16="http://schemas.microsoft.com/office/drawing/2014/main" id="{E3729B39-0B0A-49B6-A4E5-841F8E5B2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39211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ángulo 1">
            <a:extLst>
              <a:ext uri="{FF2B5EF4-FFF2-40B4-BE49-F238E27FC236}">
                <a16:creationId xmlns:a16="http://schemas.microsoft.com/office/drawing/2014/main" id="{97383AA9-03CC-42BC-89BE-3D76004A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-925513"/>
            <a:ext cx="6553200" cy="67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 adoramos, oh Cristo, y te bendecimos.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Evangelio según San Mateo (27, 33 -36)</a:t>
            </a:r>
            <a:br>
              <a:rPr lang="es-ES_tradnl" altLang="fr-CA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llegaron al lugar llamado Gólgota (que quiere decir «La Calavera»), le dieron a beber vino mezclado con hiel; él lo probó, pero no quiso beberlo. Después de crucificarlo, se repartieron su ropa echándola a suertes y luego se sentaron a custodiarlo.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9D731DB6-223B-4157-B4EF-90BC01FC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3EE78096-55C7-4DFC-B173-80F9F8EC3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2000"/>
            <a:ext cx="3276600" cy="15525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es-ES_tradnl" sz="2400" b="1">
                <a:latin typeface="Arial" charset="0"/>
              </a:rPr>
              <a:t>También hoy Jesús </a:t>
            </a:r>
            <a:br>
              <a:rPr lang="es-ES_tradnl" altLang="es-ES_tradnl" sz="2400" b="1">
                <a:latin typeface="Arial" charset="0"/>
              </a:rPr>
            </a:br>
            <a:r>
              <a:rPr lang="es-ES_tradnl" altLang="es-ES_tradnl" sz="2400" b="1">
                <a:latin typeface="Arial" charset="0"/>
              </a:rPr>
              <a:t>es condenado a muerte</a:t>
            </a:r>
            <a:endParaRPr lang="es-ES_tradnl" altLang="es-ES_tradnl" sz="2400">
              <a:latin typeface="Arial" charset="0"/>
            </a:endParaRPr>
          </a:p>
          <a:p>
            <a:pPr algn="ctr">
              <a:defRPr/>
            </a:pPr>
            <a:endParaRPr lang="es-ES_tradnl" altLang="es-ES_tradnl" sz="2400">
              <a:latin typeface="Arial" charset="0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D51F5CFA-A1DB-4A09-A54A-B97A95328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4488"/>
            <a:ext cx="8991600" cy="1187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_tradnl" sz="2400">
                <a:latin typeface="Georgia" charset="0"/>
              </a:rPr>
              <a:t>Jesús: ¡Qué fácil es repudiar tu condena....</a:t>
            </a:r>
            <a:br>
              <a:rPr lang="es-ES" altLang="es-ES_tradnl" sz="2400">
                <a:latin typeface="Georgia" charset="0"/>
              </a:rPr>
            </a:br>
            <a:r>
              <a:rPr lang="es-ES" altLang="es-ES_tradnl" sz="2400">
                <a:latin typeface="Georgia" charset="0"/>
              </a:rPr>
              <a:t>y cuánto nos cuesta escuchar el grito de las personas condenadas hoy..!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B5250227-C8C2-4316-A576-4CEA9E2C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534400" cy="1917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_tradnl" sz="2400">
                <a:latin typeface="Georgia" charset="0"/>
              </a:rPr>
              <a:t>Sabemos que, si vivimos los valores del Reino,</a:t>
            </a:r>
            <a:br>
              <a:rPr lang="es-ES" altLang="es-ES_tradnl" sz="2400">
                <a:latin typeface="Georgia" charset="0"/>
              </a:rPr>
            </a:br>
            <a:r>
              <a:rPr lang="es-ES" altLang="es-ES_tradnl" sz="2400">
                <a:latin typeface="Georgia" charset="0"/>
              </a:rPr>
              <a:t>nos van a condenar.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Ayúdanos a romper nuestro egoísmo y nuestra comodidad.</a:t>
            </a:r>
            <a:br>
              <a:rPr lang="es-ES" altLang="es-ES_tradnl" sz="2400">
                <a:latin typeface="Georgia" charset="0"/>
              </a:rPr>
            </a:br>
            <a:r>
              <a:rPr lang="es-ES" altLang="es-ES_tradnl" sz="2400">
                <a:latin typeface="Georgia" charset="0"/>
              </a:rPr>
              <a:t>Danos esperanza y coraje.</a:t>
            </a:r>
          </a:p>
          <a:p>
            <a:pPr>
              <a:defRPr/>
            </a:pPr>
            <a:r>
              <a:rPr lang="es-ES" altLang="es-ES_tradnl" sz="2400">
                <a:latin typeface="Georgia" charset="0"/>
              </a:rPr>
              <a:t>Ayúdanos a vivirte y a vivir tu Evangelio hasta el final.</a:t>
            </a:r>
          </a:p>
        </p:txBody>
      </p:sp>
      <p:pic>
        <p:nvPicPr>
          <p:cNvPr id="17413" name="Picture 5" descr="C:\Documents and Settings\User\My Documents\Mariasun\JPG para diapositivas\JPG religiosas\VIACRUCIS\VIA CRUCIS 1 niños-soldados.jpg">
            <a:extLst>
              <a:ext uri="{FF2B5EF4-FFF2-40B4-BE49-F238E27FC236}">
                <a16:creationId xmlns:a16="http://schemas.microsoft.com/office/drawing/2014/main" id="{4C9B17D0-6841-4C21-8976-E6DDE5E3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21088"/>
            <a:ext cx="32004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C:\Documents and Settings\User\My Documents\Mariasun\JPG para diapositivas\JPG religiosas\VIACRUCIS\via_crucis 9 mujer caída.jpg">
            <a:extLst>
              <a:ext uri="{FF2B5EF4-FFF2-40B4-BE49-F238E27FC236}">
                <a16:creationId xmlns:a16="http://schemas.microsoft.com/office/drawing/2014/main" id="{8AC2B3E0-DB5E-4719-BCC9-42CAF171B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505200"/>
            <a:ext cx="20955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42A65A9F-6BDA-424C-86EB-1868BEEB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2">
            <a:extLst>
              <a:ext uri="{FF2B5EF4-FFF2-40B4-BE49-F238E27FC236}">
                <a16:creationId xmlns:a16="http://schemas.microsoft.com/office/drawing/2014/main" id="{290BBC28-0690-4829-8592-3108631A4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143000"/>
            <a:ext cx="5888038" cy="56435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es-ES_tradnl">
                <a:latin typeface="Georgia" charset="0"/>
              </a:rPr>
              <a:t>...tomaron sus vestiduras... </a:t>
            </a:r>
          </a:p>
          <a:p>
            <a:pPr algn="ctr">
              <a:defRPr/>
            </a:pPr>
            <a:r>
              <a:rPr lang="es-ES_tradnl" altLang="es-ES_tradnl">
                <a:latin typeface="Georgia" charset="0"/>
              </a:rPr>
              <a:t>Tomaron también su túnica...</a:t>
            </a:r>
          </a:p>
          <a:p>
            <a:pPr algn="ctr">
              <a:defRPr/>
            </a:pPr>
            <a:endParaRPr lang="es-ES_tradnl" altLang="es-ES_tradnl">
              <a:latin typeface="Georgia" charset="0"/>
            </a:endParaRPr>
          </a:p>
          <a:p>
            <a:pPr algn="ctr">
              <a:defRPr/>
            </a:pPr>
            <a:r>
              <a:rPr lang="es-ES_tradnl" altLang="es-ES_tradnl">
                <a:latin typeface="Georgia" charset="0"/>
              </a:rPr>
              <a:t>Jesús desnudo, ha perdido todo.</a:t>
            </a:r>
          </a:p>
          <a:p>
            <a:pPr algn="ctr">
              <a:defRPr/>
            </a:pPr>
            <a:r>
              <a:rPr lang="es-ES_tradnl" altLang="es-ES_tradnl">
                <a:latin typeface="Georgia" charset="0"/>
              </a:rPr>
              <a:t>Lo único que tiene ahora </a:t>
            </a:r>
            <a:br>
              <a:rPr lang="es-ES_tradnl" altLang="es-ES_tradnl">
                <a:latin typeface="Georgia" charset="0"/>
              </a:rPr>
            </a:br>
            <a:r>
              <a:rPr lang="es-ES_tradnl" altLang="es-ES_tradnl">
                <a:latin typeface="Georgia" charset="0"/>
              </a:rPr>
              <a:t>es su cuerpo.</a:t>
            </a:r>
          </a:p>
          <a:p>
            <a:pPr algn="ctr">
              <a:defRPr/>
            </a:pPr>
            <a:endParaRPr lang="es-ES_tradnl" altLang="es-ES_tradnl">
              <a:latin typeface="Georgia" charset="0"/>
            </a:endParaRPr>
          </a:p>
          <a:p>
            <a:pPr algn="ctr">
              <a:defRPr/>
            </a:pPr>
            <a:r>
              <a:rPr lang="es-ES_tradnl" altLang="es-ES_tradnl">
                <a:latin typeface="Georgia" charset="0"/>
              </a:rPr>
              <a:t>Despojado de todo </a:t>
            </a:r>
          </a:p>
          <a:p>
            <a:pPr algn="ctr">
              <a:defRPr/>
            </a:pPr>
            <a:r>
              <a:rPr lang="es-ES_tradnl" altLang="es-ES_tradnl">
                <a:latin typeface="Georgia" charset="0"/>
              </a:rPr>
              <a:t>se ofrece él mismo.</a:t>
            </a:r>
          </a:p>
          <a:p>
            <a:pPr algn="ctr">
              <a:defRPr/>
            </a:pPr>
            <a:endParaRPr lang="es-ES_tradnl" altLang="es-ES_tradnl">
              <a:latin typeface="Georgia" charset="0"/>
            </a:endParaRPr>
          </a:p>
          <a:p>
            <a:pPr algn="ctr">
              <a:defRPr/>
            </a:pPr>
            <a:endParaRPr lang="es-ES_tradnl" altLang="es-ES_tradnl">
              <a:latin typeface="Georgia" charset="0"/>
            </a:endParaRPr>
          </a:p>
          <a:p>
            <a:pPr algn="ctr">
              <a:defRPr/>
            </a:pPr>
            <a:r>
              <a:rPr lang="es-ES_tradnl" altLang="es-ES_tradnl">
                <a:latin typeface="Georgia" charset="0"/>
              </a:rPr>
              <a:t>¿Qué es lo que ofrezco yo?</a:t>
            </a:r>
          </a:p>
          <a:p>
            <a:pPr algn="ctr">
              <a:defRPr/>
            </a:pPr>
            <a:endParaRPr lang="es-ES_tradnl" altLang="es-ES_tradnl">
              <a:latin typeface="Georgia" charset="0"/>
            </a:endParaRPr>
          </a:p>
        </p:txBody>
      </p:sp>
      <p:pic>
        <p:nvPicPr>
          <p:cNvPr id="55299" name="Picture 3" descr="C:\Documents and Settings\User\My Documents\Mariasun\JPG para diapositivas\JPG religiosas\VIACRUCIS\via_crucis 10 vestiduras mujer-ropa.jpg">
            <a:extLst>
              <a:ext uri="{FF2B5EF4-FFF2-40B4-BE49-F238E27FC236}">
                <a16:creationId xmlns:a16="http://schemas.microsoft.com/office/drawing/2014/main" id="{A6FF26DA-BCD8-46F2-8E05-DB11D1416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37719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ángulo 1">
            <a:extLst>
              <a:ext uri="{FF2B5EF4-FFF2-40B4-BE49-F238E27FC236}">
                <a16:creationId xmlns:a16="http://schemas.microsoft.com/office/drawing/2014/main" id="{1D828575-6CD6-49FE-99A8-F064ADE02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2181436" y="2204864"/>
            <a:ext cx="4557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 ESTACION</a:t>
            </a:r>
          </a:p>
        </p:txBody>
      </p:sp>
    </p:spTree>
    <p:extLst>
      <p:ext uri="{BB962C8B-B14F-4D97-AF65-F5344CB8AC3E}">
        <p14:creationId xmlns:p14="http://schemas.microsoft.com/office/powerpoint/2010/main" val="1420579109"/>
      </p:ext>
    </p:extLst>
  </p:cSld>
  <p:clrMapOvr>
    <a:masterClrMapping/>
  </p:clrMapOvr>
  <p:transition spd="slow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7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E5C981E1-090C-45C8-A561-57FD0C2E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WordArt 4">
            <a:extLst>
              <a:ext uri="{FF2B5EF4-FFF2-40B4-BE49-F238E27FC236}">
                <a16:creationId xmlns:a16="http://schemas.microsoft.com/office/drawing/2014/main" id="{0CA7E95E-018E-4077-AF9A-C51AA7F33C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2632">
            <a:off x="5029200" y="5410200"/>
            <a:ext cx="17240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Jesús es</a:t>
            </a:r>
          </a:p>
        </p:txBody>
      </p:sp>
      <p:sp>
        <p:nvSpPr>
          <p:cNvPr id="57347" name="WordArt 5">
            <a:extLst>
              <a:ext uri="{FF2B5EF4-FFF2-40B4-BE49-F238E27FC236}">
                <a16:creationId xmlns:a16="http://schemas.microsoft.com/office/drawing/2014/main" id="{8B87A4D9-0C25-4EDF-BF97-C0C83267E9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0000">
            <a:off x="5172075" y="3362325"/>
            <a:ext cx="35623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clavado en la Cruz</a:t>
            </a:r>
          </a:p>
        </p:txBody>
      </p:sp>
      <p:pic>
        <p:nvPicPr>
          <p:cNvPr id="32774" name="Picture 6" descr="C:\Documents and Settings\User\My Documents\_Mariasun\Fe y Vida DVD\30.000 Imágenes\Imágenes Bíblicas\Jesús 12 Pasión\Clavo mano.Heyman.jpg">
            <a:extLst>
              <a:ext uri="{FF2B5EF4-FFF2-40B4-BE49-F238E27FC236}">
                <a16:creationId xmlns:a16="http://schemas.microsoft.com/office/drawing/2014/main" id="{2A759854-D223-43AC-A9E8-9C7201BCE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4694238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ángulo 1">
            <a:extLst>
              <a:ext uri="{FF2B5EF4-FFF2-40B4-BE49-F238E27FC236}">
                <a16:creationId xmlns:a16="http://schemas.microsoft.com/office/drawing/2014/main" id="{6F36F2FE-AF79-462C-94A4-D7F2A8A1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-3295650"/>
            <a:ext cx="7777163" cy="969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 adoramos, oh Cristo, y te bendecimos.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Evangelio según San Mateo (7, 37-42) </a:t>
            </a:r>
            <a:br>
              <a:rPr lang="es-ES_tradnl" altLang="fr-CA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Encima de la cabeza colocaron un letrero con la acusación: «Este es Jesús, el Rey de los judíos». Crucificaron con él a dos bandidos, uno a la derecha y otro a la izquierda. Los que pasaban, lo injuriaban y decían meneando la cabeza: «Tú que destruías el templo y lo reconstruías en tres días, sálvate a ti mismo; si eres Hijo de Dios, baja de la cruz». Los sumos sacerdotes con los letrados y los senadores se burlaban también diciendo: «A otros ha salvado y él no se puede salvar. ¿No es el Rey de Israel? Que baje ahora de la cruz y le creeremos».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6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5923891A-DB35-40DE-A3C8-16187AA7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7">
            <a:extLst>
              <a:ext uri="{FF2B5EF4-FFF2-40B4-BE49-F238E27FC236}">
                <a16:creationId xmlns:a16="http://schemas.microsoft.com/office/drawing/2014/main" id="{C1EBB3EF-B0B7-4201-B2B5-2EAD94939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8153400" cy="4151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_tradnl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Ayúdanos a aceptar la cruz</a:t>
            </a:r>
            <a:br>
              <a:rPr lang="es-ES" altLang="es-ES_tradnl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</a:br>
            <a:r>
              <a:rPr lang="es-ES" altLang="es-ES_tradnl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que, inevitablemente, la vida nos presenta.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altLang="es-ES_tradnl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Sigue animando nuestro esfuerzo</a:t>
            </a:r>
            <a:br>
              <a:rPr lang="es-ES" altLang="es-ES_tradnl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</a:br>
            <a:r>
              <a:rPr lang="es-ES" altLang="es-ES_tradnl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por dejarnos guiar por tu Espíritu de amor.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altLang="es-ES_tradnl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Queremos aceptar la cruz.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altLang="es-ES_tradnl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La cruz que aparece cuando se sigue tu camino</a:t>
            </a:r>
            <a:br>
              <a:rPr lang="es-ES" altLang="es-ES_tradnl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</a:br>
            <a:r>
              <a:rPr lang="es-ES" altLang="es-ES_tradnl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y se vive en solidaridad y fraternidad con toda</a:t>
            </a:r>
            <a:br>
              <a:rPr lang="es-ES" altLang="es-ES_tradnl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</a:br>
            <a:r>
              <a:rPr lang="es-ES" altLang="es-ES_tradnl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la humanidad.</a:t>
            </a:r>
          </a:p>
        </p:txBody>
      </p:sp>
    </p:spTree>
  </p:cSld>
  <p:clrMapOvr>
    <a:masterClrMapping/>
  </p:clrMapOvr>
  <p:transition spd="slow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ángulo 1">
            <a:extLst>
              <a:ext uri="{FF2B5EF4-FFF2-40B4-BE49-F238E27FC236}">
                <a16:creationId xmlns:a16="http://schemas.microsoft.com/office/drawing/2014/main" id="{C4B4ADB6-44DE-4275-9B64-061E54EA4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620B779-368B-488F-A561-A6E08CC29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40768"/>
            <a:ext cx="8064896" cy="46981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1989585" y="404664"/>
            <a:ext cx="4749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XII ESTACION</a:t>
            </a:r>
          </a:p>
        </p:txBody>
      </p:sp>
    </p:spTree>
    <p:extLst>
      <p:ext uri="{BB962C8B-B14F-4D97-AF65-F5344CB8AC3E}">
        <p14:creationId xmlns:p14="http://schemas.microsoft.com/office/powerpoint/2010/main" val="3807730266"/>
      </p:ext>
    </p:extLst>
  </p:cSld>
  <p:clrMapOvr>
    <a:masterClrMapping/>
  </p:clrMapOvr>
  <p:transition spd="slow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7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98E875DE-3915-49CE-918C-53557982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WordArt 3">
            <a:extLst>
              <a:ext uri="{FF2B5EF4-FFF2-40B4-BE49-F238E27FC236}">
                <a16:creationId xmlns:a16="http://schemas.microsoft.com/office/drawing/2014/main" id="{4EF12ADD-1736-4A22-91D2-CDE52B36BD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876300"/>
            <a:ext cx="2895600" cy="483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spc="720">
                <a:solidFill>
                  <a:srgbClr val="CC3300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Jesús </a:t>
            </a:r>
          </a:p>
          <a:p>
            <a:pPr algn="ctr"/>
            <a:r>
              <a:rPr lang="es-ES" sz="3600" kern="10" spc="720">
                <a:solidFill>
                  <a:srgbClr val="CC3300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nos</a:t>
            </a:r>
          </a:p>
          <a:p>
            <a:pPr algn="ctr"/>
            <a:r>
              <a:rPr lang="es-ES" sz="3600" kern="10" spc="720">
                <a:solidFill>
                  <a:srgbClr val="CC3300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entrega</a:t>
            </a:r>
          </a:p>
          <a:p>
            <a:pPr algn="ctr"/>
            <a:r>
              <a:rPr lang="es-ES" sz="3600" kern="10" spc="720">
                <a:solidFill>
                  <a:srgbClr val="CC3300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su </a:t>
            </a:r>
          </a:p>
          <a:p>
            <a:pPr algn="ctr"/>
            <a:r>
              <a:rPr lang="es-ES" sz="3600" kern="10" spc="720">
                <a:solidFill>
                  <a:srgbClr val="CC3300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vida</a:t>
            </a:r>
          </a:p>
          <a:p>
            <a:pPr algn="ctr"/>
            <a:r>
              <a:rPr lang="es-ES" sz="3600" kern="10" spc="720">
                <a:solidFill>
                  <a:srgbClr val="CC3300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por </a:t>
            </a:r>
          </a:p>
          <a:p>
            <a:pPr algn="ctr"/>
            <a:r>
              <a:rPr lang="es-ES" sz="3600" kern="10" spc="720">
                <a:solidFill>
                  <a:srgbClr val="CC3300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amor. </a:t>
            </a:r>
            <a:endParaRPr lang="fr-CA" sz="3600" kern="10" spc="720">
              <a:solidFill>
                <a:srgbClr val="CC3300"/>
              </a:solidFill>
              <a:effectLst>
                <a:outerShdw dist="45791" dir="3378596" algn="ctr" rotWithShape="0">
                  <a:srgbClr val="4D4D4D">
                    <a:alpha val="7499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4821" name="Picture 5" descr="C:\Documents and Settings\User\My Documents\_Mariasun\Fe y Vida DVD\30.000 Imágenes\Imágenes Bíblicas\Jesús 12 Pasión\Carga cruz.Zeffirelli 1.jpg">
            <a:extLst>
              <a:ext uri="{FF2B5EF4-FFF2-40B4-BE49-F238E27FC236}">
                <a16:creationId xmlns:a16="http://schemas.microsoft.com/office/drawing/2014/main" id="{184F9D17-3A8F-43A8-8A26-0886B16E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54183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ángulo 1">
            <a:extLst>
              <a:ext uri="{FF2B5EF4-FFF2-40B4-BE49-F238E27FC236}">
                <a16:creationId xmlns:a16="http://schemas.microsoft.com/office/drawing/2014/main" id="{6AFF15A6-FF6F-4266-BEEB-94E25E87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-711200"/>
            <a:ext cx="66960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 adoramos, oh Cristo, y te bendecimos.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Evangelio según San Juan (19, 19-20)</a:t>
            </a:r>
            <a:br>
              <a:rPr lang="es-ES_tradnl" altLang="fr-CA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Pilato escribió un letrero y lo puso encima de la cruz; en él estaba escrito: «Jesús el Nazareno, el Rey de los judíos». Leyeron el letrero muchos judíos, estaba cerca el lugar donde crucificaron a Jesús y estaba escrito en hebreo, latín y griego.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ángulo 1">
            <a:extLst>
              <a:ext uri="{FF2B5EF4-FFF2-40B4-BE49-F238E27FC236}">
                <a16:creationId xmlns:a16="http://schemas.microsoft.com/office/drawing/2014/main" id="{80A66527-179B-4178-9B8B-49061CAD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7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9F2A2CCC-6456-457A-9D3C-4355FC82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6B169F43-EA3A-4AA7-AF32-2629D375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8591550" cy="2227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_tradnl"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Su muerte se sigue repitiendo.</a:t>
            </a:r>
          </a:p>
          <a:p>
            <a:pPr>
              <a:defRPr/>
            </a:pPr>
            <a:r>
              <a:rPr lang="es-ES" altLang="es-ES_tradnl"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Millones de inocentes mueren cada día.</a:t>
            </a:r>
          </a:p>
          <a:p>
            <a:pPr>
              <a:defRPr/>
            </a:pPr>
            <a:r>
              <a:rPr lang="es-ES" altLang="es-ES_tradnl"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Muchísimos sucumben a su vida destrozada,</a:t>
            </a:r>
          </a:p>
          <a:p>
            <a:pPr>
              <a:defRPr/>
            </a:pPr>
            <a:r>
              <a:rPr lang="es-ES" altLang="es-ES_tradnl"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abandonados en su hambre, su droga, su soledad,</a:t>
            </a:r>
          </a:p>
          <a:p>
            <a:pPr>
              <a:defRPr/>
            </a:pPr>
            <a:r>
              <a:rPr lang="es-ES" altLang="es-ES_tradnl">
                <a:effectLst>
                  <a:outerShdw blurRad="38100" dist="38100" dir="2700000" algn="tl">
                    <a:srgbClr val="C0C0C0"/>
                  </a:outerShdw>
                </a:effectLst>
                <a:latin typeface="Georgia" charset="0"/>
              </a:rPr>
              <a:t>su marginación...</a:t>
            </a:r>
          </a:p>
        </p:txBody>
      </p:sp>
      <p:pic>
        <p:nvPicPr>
          <p:cNvPr id="63491" name="Picture 6" descr="C:\Documents and Settings\User\My Documents\Mariasun\JPG para diapositivas\PERSONAS\mendigo durmiendo con perro.jpg">
            <a:extLst>
              <a:ext uri="{FF2B5EF4-FFF2-40B4-BE49-F238E27FC236}">
                <a16:creationId xmlns:a16="http://schemas.microsoft.com/office/drawing/2014/main" id="{49D0BF54-9050-474C-9D70-27F3D7E7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ángulo 1">
            <a:extLst>
              <a:ext uri="{FF2B5EF4-FFF2-40B4-BE49-F238E27FC236}">
                <a16:creationId xmlns:a16="http://schemas.microsoft.com/office/drawing/2014/main" id="{8F0E7F70-85DC-4A76-A433-914F1A18B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1989076" y="2204864"/>
            <a:ext cx="4942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XIII ESTACION</a:t>
            </a:r>
          </a:p>
        </p:txBody>
      </p:sp>
    </p:spTree>
    <p:extLst>
      <p:ext uri="{BB962C8B-B14F-4D97-AF65-F5344CB8AC3E}">
        <p14:creationId xmlns:p14="http://schemas.microsoft.com/office/powerpoint/2010/main" val="2293589810"/>
      </p:ext>
    </p:extLst>
  </p:cSld>
  <p:clrMapOvr>
    <a:masterClrMapping/>
  </p:clrMapOvr>
  <p:transition spd="slow"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73AA2BFA-E293-44B6-91FA-379EA06F2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E13">
            <a:extLst>
              <a:ext uri="{FF2B5EF4-FFF2-40B4-BE49-F238E27FC236}">
                <a16:creationId xmlns:a16="http://schemas.microsoft.com/office/drawing/2014/main" id="{0012BA8A-8FBD-4378-83BB-DB9C7EDA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6464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WordArt 3">
            <a:extLst>
              <a:ext uri="{FF2B5EF4-FFF2-40B4-BE49-F238E27FC236}">
                <a16:creationId xmlns:a16="http://schemas.microsoft.com/office/drawing/2014/main" id="{34715704-6060-475B-B76E-F6DF8947A8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504825"/>
            <a:ext cx="3200400" cy="162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>
                      <a:alpha val="74997"/>
                    </a:srgbClr>
                  </a:outerShdw>
                </a:effectLst>
                <a:cs typeface="Arial" panose="020B0604020202020204" pitchFamily="34" charset="0"/>
              </a:rPr>
              <a:t>el cuerpo de Jesús</a:t>
            </a:r>
          </a:p>
          <a:p>
            <a:pPr algn="ctr"/>
            <a:r>
              <a:rPr lang="es-ES" sz="32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>
                      <a:alpha val="74997"/>
                    </a:srgbClr>
                  </a:outerShdw>
                </a:effectLst>
                <a:cs typeface="Arial" panose="020B0604020202020204" pitchFamily="34" charset="0"/>
              </a:rPr>
              <a:t>en brazos de María</a:t>
            </a:r>
            <a:endParaRPr lang="fr-CA" sz="3200" kern="10">
              <a:solidFill>
                <a:srgbClr val="336699"/>
              </a:solidFill>
              <a:effectLst>
                <a:outerShdw dist="45791" dir="2021404" algn="ctr" rotWithShape="0">
                  <a:srgbClr val="C0C0C0">
                    <a:alpha val="7499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ángulo 1">
            <a:extLst>
              <a:ext uri="{FF2B5EF4-FFF2-40B4-BE49-F238E27FC236}">
                <a16:creationId xmlns:a16="http://schemas.microsoft.com/office/drawing/2014/main" id="{C5E195E3-6BE0-4184-88D5-FEDB2E418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-925513"/>
            <a:ext cx="6840537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 adoramos, oh Cristo, y te bendecimos.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Evangelio según San Mateo 27, 54-55</a:t>
            </a:r>
            <a:br>
              <a:rPr lang="es-ES_tradnl" altLang="fr-CA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centurión y sus hombres, que custodiaban a Jesús, al ver el terremoto y lo que pasaba dijeron aterrorizados: «Realmente éste era Hijo de Dios». Había allí muchas mujeres que miraban desde lejos, aquellas que habían seguido a Jesús desde Galilea para atenderle.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7" descr="C:\Documents and Settings\User\My Documents\Mariasun\JPG para diapositivas\JPG religiosas\MARÍA Viacrucis.jpg">
            <a:extLst>
              <a:ext uri="{FF2B5EF4-FFF2-40B4-BE49-F238E27FC236}">
                <a16:creationId xmlns:a16="http://schemas.microsoft.com/office/drawing/2014/main" id="{1AFF1D4A-628C-4143-9B2F-98B814CC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>
            <a:extLst>
              <a:ext uri="{FF2B5EF4-FFF2-40B4-BE49-F238E27FC236}">
                <a16:creationId xmlns:a16="http://schemas.microsoft.com/office/drawing/2014/main" id="{2B21569B-C5BE-424C-9CCB-97ADF992B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76200"/>
            <a:ext cx="7553325" cy="30130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_tradnl" sz="240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María descubre en el rostro de su hijo</a:t>
            </a:r>
            <a:br>
              <a:rPr lang="es-ES" altLang="es-ES_tradnl" sz="240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s-ES" altLang="es-ES_tradnl" sz="240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un gesto de alegría y paz:</a:t>
            </a:r>
          </a:p>
          <a:p>
            <a:pPr>
              <a:defRPr/>
            </a:pPr>
            <a:r>
              <a:rPr lang="es-ES" altLang="es-ES_tradnl" sz="240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 paz y la alegría ante el deber cumplido;</a:t>
            </a:r>
          </a:p>
          <a:p>
            <a:pPr>
              <a:defRPr/>
            </a:pPr>
            <a:r>
              <a:rPr lang="es-ES" altLang="es-ES_tradnl" sz="240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 paz y la alegría de haber trabajado por el Reino,</a:t>
            </a:r>
          </a:p>
          <a:p>
            <a:pPr>
              <a:defRPr/>
            </a:pPr>
            <a:r>
              <a:rPr lang="es-ES" altLang="es-ES_tradnl" sz="240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que es justicia y libertad, que es paz y vida,</a:t>
            </a:r>
          </a:p>
          <a:p>
            <a:pPr>
              <a:defRPr/>
            </a:pPr>
            <a:r>
              <a:rPr lang="es-ES" altLang="es-ES_tradnl" sz="240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que es amor, fraternidad y solidaridad.</a:t>
            </a:r>
          </a:p>
          <a:p>
            <a:pPr>
              <a:defRPr/>
            </a:pPr>
            <a:r>
              <a:rPr lang="es-ES" altLang="es-ES_tradnl" sz="240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 su pena, María está orgullosa de su hijo,</a:t>
            </a:r>
          </a:p>
          <a:p>
            <a:pPr>
              <a:defRPr/>
            </a:pPr>
            <a:r>
              <a:rPr lang="es-ES" altLang="es-ES_tradnl" sz="240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porque todo lo ha hecho bien.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D29A73DE-3859-43A2-B3AA-C9296B9C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8534400" cy="15525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_tradnl" sz="2400">
                <a:solidFill>
                  <a:srgbClr val="FFCC99"/>
                </a:solidFill>
                <a:latin typeface="Arial" charset="0"/>
              </a:rPr>
              <a:t>Que siempre nos acerquemos a María </a:t>
            </a:r>
            <a:br>
              <a:rPr lang="es-ES" altLang="es-ES_tradnl" sz="2400">
                <a:solidFill>
                  <a:srgbClr val="FFCC99"/>
                </a:solidFill>
                <a:latin typeface="Arial" charset="0"/>
              </a:rPr>
            </a:br>
            <a:r>
              <a:rPr lang="es-ES" altLang="es-ES_tradnl" sz="2400">
                <a:solidFill>
                  <a:srgbClr val="FFCC99"/>
                </a:solidFill>
                <a:latin typeface="Arial" charset="0"/>
              </a:rPr>
              <a:t>para descansar en ella nuestra inquietud.</a:t>
            </a:r>
          </a:p>
          <a:p>
            <a:pPr>
              <a:defRPr/>
            </a:pPr>
            <a:r>
              <a:rPr lang="es-ES" altLang="es-ES_tradnl" sz="2400">
                <a:solidFill>
                  <a:srgbClr val="FFCC99"/>
                </a:solidFill>
                <a:latin typeface="Arial" charset="0"/>
              </a:rPr>
              <a:t>Que, cuando llegue el fin de nuestra peregrinación,</a:t>
            </a:r>
          </a:p>
          <a:p>
            <a:pPr>
              <a:defRPr/>
            </a:pPr>
            <a:r>
              <a:rPr lang="es-ES" altLang="es-ES_tradnl" sz="2400">
                <a:solidFill>
                  <a:srgbClr val="FFCC99"/>
                </a:solidFill>
                <a:latin typeface="Arial" charset="0"/>
              </a:rPr>
              <a:t>seamos para tu Madre motivo de orgullo como lo fuiste Tú.</a:t>
            </a:r>
          </a:p>
        </p:txBody>
      </p:sp>
    </p:spTree>
  </p:cSld>
  <p:clrMapOvr>
    <a:masterClrMapping/>
  </p:clrMapOvr>
  <p:transition spd="slow"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ángulo 1">
            <a:extLst>
              <a:ext uri="{FF2B5EF4-FFF2-40B4-BE49-F238E27FC236}">
                <a16:creationId xmlns:a16="http://schemas.microsoft.com/office/drawing/2014/main" id="{B6F4FB75-1F67-422E-9443-8BCE1509B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1950603" y="2204864"/>
            <a:ext cx="5019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XIV ESTACION</a:t>
            </a:r>
          </a:p>
        </p:txBody>
      </p:sp>
    </p:spTree>
    <p:extLst>
      <p:ext uri="{BB962C8B-B14F-4D97-AF65-F5344CB8AC3E}">
        <p14:creationId xmlns:p14="http://schemas.microsoft.com/office/powerpoint/2010/main" val="1282511925"/>
      </p:ext>
    </p:extLst>
  </p:cSld>
  <p:clrMapOvr>
    <a:masterClrMapping/>
  </p:clrMapOvr>
  <p:transition spd="slow"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E34A874F-2507-440F-9839-BC8A7432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E14">
            <a:extLst>
              <a:ext uri="{FF2B5EF4-FFF2-40B4-BE49-F238E27FC236}">
                <a16:creationId xmlns:a16="http://schemas.microsoft.com/office/drawing/2014/main" id="{F9742A20-820C-4E65-A410-8DB9FCDB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97125"/>
            <a:ext cx="66294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WordArt 3">
            <a:extLst>
              <a:ext uri="{FF2B5EF4-FFF2-40B4-BE49-F238E27FC236}">
                <a16:creationId xmlns:a16="http://schemas.microsoft.com/office/drawing/2014/main" id="{7D55F661-3A15-4013-A392-3787E253F6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848600" cy="617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6271"/>
              </a:avLst>
            </a:prstTxWarp>
          </a:bodyPr>
          <a:lstStyle/>
          <a:p>
            <a:pPr algn="ctr"/>
            <a:r>
              <a:rPr lang="fr-CA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 Black" panose="020B0A04020102020204" pitchFamily="34" charset="0"/>
              </a:rPr>
              <a:t>Entierran a Jesús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ángulo 1">
            <a:extLst>
              <a:ext uri="{FF2B5EF4-FFF2-40B4-BE49-F238E27FC236}">
                <a16:creationId xmlns:a16="http://schemas.microsoft.com/office/drawing/2014/main" id="{C299C0F1-E018-4744-AADB-46F387E2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-1141413"/>
            <a:ext cx="7272338" cy="67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 adoramos, oh Cristo, y te bendecimos.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altLang="fr-CA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Evangelio según San Mateo (27, 59-61)</a:t>
            </a:r>
            <a:br>
              <a:rPr lang="es-ES_tradnl" altLang="fr-CA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4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José, tomando el cuerpo de Jesús, lo envolvió en una sábana limpia, lo puso en el sepulcro nuevo que se había excavado en una roca, rodó una piedra grande a la entrada del sepulcro y se marchó. María Magdalena y la otra María se quedaron allí sentadas enfrente del sepulcro.</a:t>
            </a:r>
            <a:endParaRPr lang="es-ES_tradnl" altLang="fr-CA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2316088" y="2204864"/>
            <a:ext cx="4288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II ESTACION</a:t>
            </a:r>
          </a:p>
        </p:txBody>
      </p:sp>
    </p:spTree>
    <p:extLst>
      <p:ext uri="{BB962C8B-B14F-4D97-AF65-F5344CB8AC3E}">
        <p14:creationId xmlns:p14="http://schemas.microsoft.com/office/powerpoint/2010/main" val="2883197824"/>
      </p:ext>
    </p:extLst>
  </p:cSld>
  <p:clrMapOvr>
    <a:masterClrMapping/>
  </p:clrMapOvr>
  <p:transition spd="slow">
    <p:rand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C:\Documents and Settings\User\My Documents\Mariasun\JPG para diapositivas\RAYO LUZ dcha.ARBOL.jpg">
            <a:extLst>
              <a:ext uri="{FF2B5EF4-FFF2-40B4-BE49-F238E27FC236}">
                <a16:creationId xmlns:a16="http://schemas.microsoft.com/office/drawing/2014/main" id="{9BE8FE45-1A3E-4D3F-9A31-CAC0404A1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74FAD819-C643-46F4-B037-85209C3B3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914400"/>
            <a:ext cx="7100888" cy="5578475"/>
          </a:xfrm>
          <a:prstGeom prst="rect">
            <a:avLst/>
          </a:prstGeom>
          <a:solidFill>
            <a:srgbClr val="CC9900">
              <a:alpha val="50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Mirad:</a:t>
            </a:r>
            <a:b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esto no ha terminado.</a:t>
            </a: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Los mil dolores y sufrimientos de los seres humanos</a:t>
            </a:r>
            <a:b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nos gritan que el dolor, el sufrimiento y la muerte de Jesús</a:t>
            </a: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se siguen repitiendo en sus herman@s.</a:t>
            </a: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No.</a:t>
            </a: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Esto no ha terminado.</a:t>
            </a: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No puede terminar así.</a:t>
            </a: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Falta lo más importante.</a:t>
            </a: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Falta lo que da sentido a la muerte de Jesús</a:t>
            </a:r>
            <a:b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y a las mil muertes nuestras.</a:t>
            </a: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No dejes que nos quedemos llorando tu muerte.</a:t>
            </a: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Vístenos de esperanza</a:t>
            </a: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Para llevar consuelo y paz al dolor de nuestr@ s herman@ s.</a:t>
            </a:r>
          </a:p>
          <a:p>
            <a:pPr algn="ctr">
              <a:defRPr/>
            </a:pPr>
            <a:endParaRPr lang="es-ES" altLang="es-ES_tradnl" sz="20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Y danos la alegría...</a:t>
            </a: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Esa alegría luminosa y plena de los que creen y viven de tu</a:t>
            </a:r>
          </a:p>
          <a:p>
            <a:pPr algn="ctr">
              <a:defRPr/>
            </a:pPr>
            <a:r>
              <a:rPr lang="es-ES" altLang="es-ES_tradnl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RESURRECCIÓN.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ángulo 1">
            <a:extLst>
              <a:ext uri="{FF2B5EF4-FFF2-40B4-BE49-F238E27FC236}">
                <a16:creationId xmlns:a16="http://schemas.microsoft.com/office/drawing/2014/main" id="{3C107545-32F8-4792-80A1-EAD04673B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800" b="1">
                <a:latin typeface="Arial" panose="020B0604020202020204" pitchFamily="34" charset="0"/>
              </a:rPr>
              <a:t>Padre Nuestro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Ave María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br>
              <a:rPr lang="es-ES" altLang="fr-CA" sz="2800" b="1">
                <a:latin typeface="Arial" panose="020B0604020202020204" pitchFamily="34" charset="0"/>
              </a:rPr>
            </a:br>
            <a:r>
              <a:rPr lang="es-ES" altLang="fr-CA" sz="2800" b="1">
                <a:latin typeface="Arial" panose="020B0604020202020204" pitchFamily="34" charset="0"/>
              </a:rPr>
              <a:t>Gloria</a:t>
            </a:r>
            <a:r>
              <a:rPr lang="mr-IN" altLang="fr-CA" sz="2800" b="1">
                <a:latin typeface="Arial" panose="020B0604020202020204" pitchFamily="34" charset="0"/>
              </a:rPr>
              <a:t>…</a:t>
            </a: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fr-CA" sz="2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fr-CA" sz="2800" b="1">
                <a:latin typeface="Arial" panose="020B0604020202020204" pitchFamily="34" charset="0"/>
              </a:rPr>
              <a:t>Canto penitencial</a:t>
            </a:r>
            <a:endParaRPr lang="es-ES_tradnl" altLang="fr-CA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993508-AD11-4376-9642-2BCBDC3B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553617" cy="59766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D14D12-54B7-4223-B679-93640C8495D0}"/>
              </a:ext>
            </a:extLst>
          </p:cNvPr>
          <p:cNvSpPr/>
          <p:nvPr/>
        </p:nvSpPr>
        <p:spPr>
          <a:xfrm>
            <a:off x="2046783" y="2204864"/>
            <a:ext cx="4826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XV ESTACION</a:t>
            </a:r>
          </a:p>
        </p:txBody>
      </p:sp>
    </p:spTree>
    <p:extLst>
      <p:ext uri="{BB962C8B-B14F-4D97-AF65-F5344CB8AC3E}">
        <p14:creationId xmlns:p14="http://schemas.microsoft.com/office/powerpoint/2010/main" val="3176080985"/>
      </p:ext>
    </p:extLst>
  </p:cSld>
  <p:clrMapOvr>
    <a:masterClrMapping/>
  </p:clrMapOvr>
  <p:transition spd="slow"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C:\Documents and Settings\User\My Documents\_Mariasun\JPG para diapositivas\ARCO IRIS grande.jpg">
            <a:extLst>
              <a:ext uri="{FF2B5EF4-FFF2-40B4-BE49-F238E27FC236}">
                <a16:creationId xmlns:a16="http://schemas.microsoft.com/office/drawing/2014/main" id="{D56B70E7-240F-4AB5-BAAD-CFCA311E5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4" descr="C:\Documents and Settings\User\My Documents\_Mariasun\Fotogramas\CUADROS\Noli me tangere Corraggio1.gif">
            <a:extLst>
              <a:ext uri="{FF2B5EF4-FFF2-40B4-BE49-F238E27FC236}">
                <a16:creationId xmlns:a16="http://schemas.microsoft.com/office/drawing/2014/main" id="{406BC4D6-F6D8-4B25-BA17-D0F4E128E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6385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WordArt 6">
            <a:extLst>
              <a:ext uri="{FF2B5EF4-FFF2-40B4-BE49-F238E27FC236}">
                <a16:creationId xmlns:a16="http://schemas.microsoft.com/office/drawing/2014/main" id="{F24FD20A-9CB1-40DD-9B5A-D12040A937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137697">
            <a:off x="0" y="1066800"/>
            <a:ext cx="6810375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009900"/>
                    </a:gs>
                  </a:gsLst>
                  <a:lin ang="108000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¡Ha resucitado</a:t>
            </a:r>
          </a:p>
          <a:p>
            <a:pPr algn="ctr"/>
            <a:r>
              <a:rPr lang="es-E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009900"/>
                    </a:gs>
                  </a:gsLst>
                  <a:lin ang="108000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mi Amor y mi Esperanza!</a:t>
            </a:r>
            <a:endParaRPr lang="fr-CA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99"/>
                  </a:gs>
                  <a:gs pos="100000">
                    <a:srgbClr val="009900"/>
                  </a:gs>
                </a:gsLst>
                <a:lin ang="1080000" scaled="1"/>
              </a:gradFill>
              <a:effectLst>
                <a:outerShdw dist="35921" dir="2700000" sy="50000" kx="2115830" algn="bl" rotWithShape="0">
                  <a:srgbClr val="C0C0C0">
                    <a:alpha val="7499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 loop="1">
            <p:snd r:embed="rId2" name="HendelAleluya.wav"/>
          </p:stSnd>
        </p:sndAc>
      </p:transition>
    </mc:Choice>
    <mc:Fallback xmlns="">
      <p:transition spd="slow">
        <p:split orient="vert"/>
        <p:sndAc>
          <p:stSnd loop="1">
            <p:snd r:embed="rId5" name="HendelAleluy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5" descr="C:\Documents and Settings\User\My Documents\_Mariasun\_ 15 JUNIO 2011\JPG DIAPOSITIVAS\SOL - LUZ\ESTRELLA forma de.jpg">
            <a:extLst>
              <a:ext uri="{FF2B5EF4-FFF2-40B4-BE49-F238E27FC236}">
                <a16:creationId xmlns:a16="http://schemas.microsoft.com/office/drawing/2014/main" id="{C39955C4-9F2A-456B-B0D7-13497AF00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3">
            <a:extLst>
              <a:ext uri="{FF2B5EF4-FFF2-40B4-BE49-F238E27FC236}">
                <a16:creationId xmlns:a16="http://schemas.microsoft.com/office/drawing/2014/main" id="{A76A6A7F-4EA5-42EC-BF81-069F68E642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4876800"/>
            <a:ext cx="3000375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60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¡ Aleluya !</a:t>
            </a:r>
          </a:p>
        </p:txBody>
      </p:sp>
      <p:sp>
        <p:nvSpPr>
          <p:cNvPr id="43012" name="WordArt 4">
            <a:extLst>
              <a:ext uri="{FF2B5EF4-FFF2-40B4-BE49-F238E27FC236}">
                <a16:creationId xmlns:a16="http://schemas.microsoft.com/office/drawing/2014/main" id="{D2D3A6A7-7267-454B-A462-780DDA596C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1981200"/>
            <a:ext cx="2971800" cy="165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CA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¡ Resucitó</a:t>
            </a:r>
          </a:p>
          <a:p>
            <a:pPr algn="ctr"/>
            <a:r>
              <a:rPr lang="fr-CA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como dijo!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C:\Documents and Settings\User\My Documents\Mariasun\JPG para diapositivas\JPG religiosas\CRUZ RAYO LUZ CRUZ.jpg">
            <a:extLst>
              <a:ext uri="{FF2B5EF4-FFF2-40B4-BE49-F238E27FC236}">
                <a16:creationId xmlns:a16="http://schemas.microsoft.com/office/drawing/2014/main" id="{76916335-A61B-4E66-80AF-BE613655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WordArt 3">
            <a:extLst>
              <a:ext uri="{FF2B5EF4-FFF2-40B4-BE49-F238E27FC236}">
                <a16:creationId xmlns:a16="http://schemas.microsoft.com/office/drawing/2014/main" id="{427CB047-29FC-4E4E-990F-66876BADBF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762000"/>
            <a:ext cx="3722688" cy="518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51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Jesús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carga 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con su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Cruz</a:t>
            </a:r>
            <a:endParaRPr lang="fr-CA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9222" name="Picture 6" descr="C:\Documents and Settings\User\My Documents\_Mariasun\Fe y Vida DVD\30.000 Imágenes\Imágenes Bíblicas\Jesús 12 Pasión\Carga cruz.RYoung 2.jpg">
            <a:extLst>
              <a:ext uri="{FF2B5EF4-FFF2-40B4-BE49-F238E27FC236}">
                <a16:creationId xmlns:a16="http://schemas.microsoft.com/office/drawing/2014/main" id="{0994A0FE-AB79-4F3B-8C59-9940F74C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371600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ángulo 1">
            <a:extLst>
              <a:ext uri="{FF2B5EF4-FFF2-40B4-BE49-F238E27FC236}">
                <a16:creationId xmlns:a16="http://schemas.microsoft.com/office/drawing/2014/main" id="{6182A18E-1BA0-4702-92F4-D6C4F189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-2043113"/>
            <a:ext cx="5957888" cy="834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CA" altLang="fr-CA" sz="2400" i="1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</a:t>
            </a:r>
            <a:r>
              <a:rPr lang="fr-CA" altLang="fr-CA" sz="20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adoramos, oh Cristo, y te bendecimos.</a:t>
            </a:r>
            <a:endParaRPr lang="es-ES_tradnl" altLang="fr-CA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CA" altLang="fr-CA" sz="20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R/ Pues por tu santa cruz redimiste al mundo.</a:t>
            </a:r>
            <a:endParaRPr lang="es-ES_tradnl" altLang="fr-CA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CA" altLang="fr-CA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altLang="fr-CA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fr-CA" sz="20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del Evangelio según San Mateo :27, 27-31</a:t>
            </a:r>
            <a:br>
              <a:rPr lang="es-ES_tradnl" altLang="fr-CA" sz="2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_tradnl" altLang="fr-CA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altLang="fr-CA" sz="20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soldados del gobernador se llevaron a Jesús al pretorio y reunieron alrededor de él a toda la compañía: lo desnudaron y le pusieron un manto de color púrpura y trenzando una corona de espinas se la ciñeron a la cabeza y le pusieron una caña en la mano derecha. Y doblando ante él la rodilla, se burlaban de él diciendo: «¡Salve, Rey de los judíos!». Luego lo escupían, le quitaban la caña y le golpeaban con ella en la cabeza. Y terminada la burla, le quitaron el manto, le pusieron su ropa y lo llevaron a crucificar.</a:t>
            </a:r>
            <a:endParaRPr lang="es-ES_tradnl" altLang="fr-CA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_tradnl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_tradnl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2935</Words>
  <Application>Microsoft Office PowerPoint</Application>
  <PresentationFormat>Affichage à l'écran (4:3)</PresentationFormat>
  <Paragraphs>379</Paragraphs>
  <Slides>74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81" baseType="lpstr">
      <vt:lpstr>Arial</vt:lpstr>
      <vt:lpstr>Arial Black</vt:lpstr>
      <vt:lpstr>Calibri</vt:lpstr>
      <vt:lpstr>Georgia</vt:lpstr>
      <vt:lpstr>Impact</vt:lpstr>
      <vt:lpstr>Times New Roman</vt:lpstr>
      <vt:lpstr>Diseño predeterminado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CRUCIS</dc:title>
  <dc:subject>jeasam@gmail.com</dc:subject>
  <dc:creator>Asun Gutiérrez</dc:creator>
  <cp:lastModifiedBy>Azucena Rios</cp:lastModifiedBy>
  <cp:revision>50</cp:revision>
  <dcterms:created xsi:type="dcterms:W3CDTF">2000-03-21T01:12:52Z</dcterms:created>
  <dcterms:modified xsi:type="dcterms:W3CDTF">2021-02-27T01:47:54Z</dcterms:modified>
</cp:coreProperties>
</file>